
<file path=[Content_Types].xml><?xml version="1.0" encoding="utf-8"?>
<Types xmlns="http://schemas.openxmlformats.org/package/2006/content-types">
  <Default Extension="rels" ContentType="application/vnd.openxmlformats-package.relationships+xml"/>
  <Default Extension="png" ContentType="image/png"/>
  <Default Extension="xml" ContentType="application/xml"/>
  <Override ContentType="application/vnd.openxmlformats-officedocument.presentationml.slideLayout+xml" PartName="/ppt/slideLayouts/slideLayout1.xml"/>
  <Override ContentType="application/vnd.openxmlformats-officedocument.presentationml.slideLayout+xml" PartName="/ppt/slideLayouts/slideLayout3.xml"/>
  <Override ContentType="application/vnd.openxmlformats-officedocument.presentationml.slideLayout+xml" PartName="/ppt/slideLayouts/slideLayout6.xml"/>
  <Override ContentType="application/vnd.openxmlformats-officedocument.presentationml.slideLayout+xml" PartName="/ppt/slideLayouts/slideLayout2.xml"/>
  <Override ContentType="application/vnd.openxmlformats-officedocument.presentationml.slideLayout+xml" PartName="/ppt/slideLayouts/slideLayout5.xml"/>
  <Override ContentType="application/vnd.openxmlformats-officedocument.presentationml.slideLayout+xml" PartName="/ppt/slideLayouts/slideLayout4.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9.xml"/>
  <Override ContentType="application/vnd.openxmlformats-officedocument.presentationml.notesSlide+xml" PartName="/ppt/notesSlides/notesSlide10.xml"/>
  <Override ContentType="application/vnd.openxmlformats-officedocument.presentationml.notesSlide+xml" PartName="/ppt/notesSlides/notesSlide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3.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3.xml"/>
  <Override ContentType="application/vnd.openxmlformats-officedocument.theme+xml" PartName="/ppt/theme/theme2.xml"/>
  <Override ContentType="application/vnd.openxmlformats-officedocument.theme+xml" PartName="/ppt/theme/theme1.xml"/>
  <Override ContentType="application/vnd.openxmlformats-officedocument.presentationml.slideMaster+xml" PartName="/ppt/slideMasters/slideMaster1.xml"/>
  <Override ContentType="application/vnd.openxmlformats-officedocument.presentationml.slide+xml" PartName="/ppt/slides/slide7.xml"/>
  <Override ContentType="application/vnd.openxmlformats-officedocument.presentationml.slide+xml" PartName="/ppt/slides/slide1.xml"/>
  <Override ContentType="application/vnd.openxmlformats-officedocument.presentationml.slide+xml" PartName="/ppt/slides/slide12.xml"/>
  <Override ContentType="application/vnd.openxmlformats-officedocument.presentationml.slide+xml" PartName="/ppt/slides/slide8.xml"/>
  <Override ContentType="application/vnd.openxmlformats-officedocument.presentationml.slide+xml" PartName="/ppt/slides/slide10.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2.xml"/>
  <Override ContentType="application/vnd.openxmlformats-officedocument.presentationml.slide+xml" PartName="/ppt/slides/slide9.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3.xml"/>
  <Override ContentType="application/vnd.openxmlformats-officedocument.presentationml.tableStyles+xml" PartName="/ppt/tableStyles.xml"/>
</Types>
</file>

<file path=_rels/.rels><?xml version="1.0" encoding="UTF-8" standalone="yes"?><Relationships xmlns="http://schemas.openxmlformats.org/package/2006/relationships"><Relationship Type="http://schemas.openxmlformats.org/officeDocument/2006/relationships/officeDocument" Id="rId1"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mc:Ignorable="mv" autoCompressPictures="0" mc:PreserveAttributes="mv:*" saveSubsetFonts="1">
  <p:sldMasterIdLst>
    <p:sldMasterId id="214748365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Lst>
  <p:sldSz cy="6858000" cx="9144000"/>
  <p:notesSz cy="9144000" cx="6858000"/>
  <p:defaultTextStyle>
    <a:defPPr marR="0" algn="l" rtl="0">
      <a:lnSpc>
        <a:spcPct val="100000"/>
      </a:lnSpc>
      <a:spcBef>
        <a:spcPts val="0"/>
      </a:spcBef>
      <a:spcAft>
        <a:spcPts val="0"/>
      </a:spcAft>
    </a:defPPr>
    <a:lvl1pPr marR="0" algn="l" rtl="0">
      <a:lnSpc>
        <a:spcPct val="100000"/>
      </a:lnSpc>
      <a:spcBef>
        <a:spcPts val="0"/>
      </a:spcBef>
      <a:spcAft>
        <a:spcPts val="0"/>
      </a:spcAft>
      <a:buNone/>
      <a:defRPr i="0" baseline="0" strike="noStrike" sz="1400" b="0" cap="none" u="none">
        <a:solidFill>
          <a:srgbClr val="000000"/>
        </a:solidFill>
        <a:latin typeface="Arial"/>
        <a:ea typeface="Arial"/>
        <a:cs typeface="Arial"/>
        <a:sym typeface="Arial"/>
        <a:rtl val="0"/>
      </a:defRPr>
    </a:lvl1pPr>
    <a:lvl2pPr marR="0" algn="l" rtl="0">
      <a:lnSpc>
        <a:spcPct val="100000"/>
      </a:lnSpc>
      <a:spcBef>
        <a:spcPts val="0"/>
      </a:spcBef>
      <a:spcAft>
        <a:spcPts val="0"/>
      </a:spcAft>
      <a:buNone/>
      <a:defRPr i="0" baseline="0" strike="noStrike" sz="1400" b="0" cap="none" u="none">
        <a:solidFill>
          <a:srgbClr val="000000"/>
        </a:solidFill>
        <a:latin typeface="Arial"/>
        <a:ea typeface="Arial"/>
        <a:cs typeface="Arial"/>
        <a:sym typeface="Arial"/>
        <a:rtl val="0"/>
      </a:defRPr>
    </a:lvl2pPr>
    <a:lvl3pPr marR="0" algn="l" rtl="0">
      <a:lnSpc>
        <a:spcPct val="100000"/>
      </a:lnSpc>
      <a:spcBef>
        <a:spcPts val="0"/>
      </a:spcBef>
      <a:spcAft>
        <a:spcPts val="0"/>
      </a:spcAft>
      <a:buNone/>
      <a:defRPr i="0" baseline="0" strike="noStrike" sz="1400" b="0" cap="none" u="none">
        <a:solidFill>
          <a:srgbClr val="000000"/>
        </a:solidFill>
        <a:latin typeface="Arial"/>
        <a:ea typeface="Arial"/>
        <a:cs typeface="Arial"/>
        <a:sym typeface="Arial"/>
        <a:rtl val="0"/>
      </a:defRPr>
    </a:lvl3pPr>
    <a:lvl4pPr marR="0" algn="l" rtl="0">
      <a:lnSpc>
        <a:spcPct val="100000"/>
      </a:lnSpc>
      <a:spcBef>
        <a:spcPts val="0"/>
      </a:spcBef>
      <a:spcAft>
        <a:spcPts val="0"/>
      </a:spcAft>
      <a:buNone/>
      <a:defRPr i="0" baseline="0" strike="noStrike" sz="1400" b="0" cap="none" u="none">
        <a:solidFill>
          <a:srgbClr val="000000"/>
        </a:solidFill>
        <a:latin typeface="Arial"/>
        <a:ea typeface="Arial"/>
        <a:cs typeface="Arial"/>
        <a:sym typeface="Arial"/>
        <a:rtl val="0"/>
      </a:defRPr>
    </a:lvl4pPr>
    <a:lvl5pPr marR="0" algn="l" rtl="0">
      <a:lnSpc>
        <a:spcPct val="100000"/>
      </a:lnSpc>
      <a:spcBef>
        <a:spcPts val="0"/>
      </a:spcBef>
      <a:spcAft>
        <a:spcPts val="0"/>
      </a:spcAft>
      <a:buNone/>
      <a:defRPr i="0" baseline="0" strike="noStrike" sz="1400" b="0" cap="none" u="none">
        <a:solidFill>
          <a:srgbClr val="000000"/>
        </a:solidFill>
        <a:latin typeface="Arial"/>
        <a:ea typeface="Arial"/>
        <a:cs typeface="Arial"/>
        <a:sym typeface="Arial"/>
        <a:rtl val="0"/>
      </a:defRPr>
    </a:lvl5pPr>
    <a:lvl6pPr marR="0" algn="l" rtl="0">
      <a:lnSpc>
        <a:spcPct val="100000"/>
      </a:lnSpc>
      <a:spcBef>
        <a:spcPts val="0"/>
      </a:spcBef>
      <a:spcAft>
        <a:spcPts val="0"/>
      </a:spcAft>
      <a:buNone/>
      <a:defRPr i="0" baseline="0" strike="noStrike" sz="1400" b="0" cap="none" u="none">
        <a:solidFill>
          <a:srgbClr val="000000"/>
        </a:solidFill>
        <a:latin typeface="Arial"/>
        <a:ea typeface="Arial"/>
        <a:cs typeface="Arial"/>
        <a:sym typeface="Arial"/>
        <a:rtl val="0"/>
      </a:defRPr>
    </a:lvl6pPr>
    <a:lvl7pPr marR="0" algn="l" rtl="0">
      <a:lnSpc>
        <a:spcPct val="100000"/>
      </a:lnSpc>
      <a:spcBef>
        <a:spcPts val="0"/>
      </a:spcBef>
      <a:spcAft>
        <a:spcPts val="0"/>
      </a:spcAft>
      <a:buNone/>
      <a:defRPr i="0" baseline="0" strike="noStrike" sz="1400" b="0" cap="none" u="none">
        <a:solidFill>
          <a:srgbClr val="000000"/>
        </a:solidFill>
        <a:latin typeface="Arial"/>
        <a:ea typeface="Arial"/>
        <a:cs typeface="Arial"/>
        <a:sym typeface="Arial"/>
        <a:rtl val="0"/>
      </a:defRPr>
    </a:lvl7pPr>
    <a:lvl8pPr marR="0" algn="l" rtl="0">
      <a:lnSpc>
        <a:spcPct val="100000"/>
      </a:lnSpc>
      <a:spcBef>
        <a:spcPts val="0"/>
      </a:spcBef>
      <a:spcAft>
        <a:spcPts val="0"/>
      </a:spcAft>
      <a:buNone/>
      <a:defRPr i="0" baseline="0" strike="noStrike" sz="1400" b="0" cap="none" u="none">
        <a:solidFill>
          <a:srgbClr val="000000"/>
        </a:solidFill>
        <a:latin typeface="Arial"/>
        <a:ea typeface="Arial"/>
        <a:cs typeface="Arial"/>
        <a:sym typeface="Arial"/>
        <a:rtl val="0"/>
      </a:defRPr>
    </a:lvl8pPr>
    <a:lvl9pPr marR="0" algn="l" rtl="0">
      <a:lnSpc>
        <a:spcPct val="100000"/>
      </a:lnSpc>
      <a:spcBef>
        <a:spcPts val="0"/>
      </a:spcBef>
      <a:spcAft>
        <a:spcPts val="0"/>
      </a:spcAft>
      <a:buNone/>
      <a:defRPr i="0" baseline="0" strike="noStrike" sz="1400" b="0" cap="none" u="none">
        <a:solidFill>
          <a:srgbClr val="000000"/>
        </a:solidFill>
        <a:latin typeface="Arial"/>
        <a:ea typeface="Arial"/>
        <a:cs typeface="Arial"/>
        <a:sym typeface="Arial"/>
        <a:rtl val="0"/>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tableStyles.xml><?xml version="1.0" encoding="utf-8"?>
<a:tblStyleLst xmlns:a="http://schemas.openxmlformats.org/drawingml/2006/main" xmlns:r="http://schemas.openxmlformats.org/officeDocument/2006/relationships" def="{90651C3A-4460-11DB-9652-00E08161165F}"/>
</file>

<file path=ppt/_rels/presentation.xml.rels><?xml version="1.0" encoding="UTF-8" standalone="yes"?><Relationships xmlns="http://schemas.openxmlformats.org/package/2006/relationships"><Relationship Type="http://schemas.openxmlformats.org/officeDocument/2006/relationships/slide" Id="rId17" Target="slides/slide12.xml"/><Relationship Type="http://schemas.openxmlformats.org/officeDocument/2006/relationships/slide" Id="rId16" Target="slides/slide11.xml"/><Relationship Type="http://schemas.openxmlformats.org/officeDocument/2006/relationships/slide" Id="rId15" Target="slides/slide10.xml"/><Relationship Type="http://schemas.openxmlformats.org/officeDocument/2006/relationships/slide" Id="rId14" Target="slides/slide9.xml"/><Relationship Type="http://schemas.openxmlformats.org/officeDocument/2006/relationships/presProps" Id="rId2" Target="presProps.xml"/><Relationship Type="http://schemas.openxmlformats.org/officeDocument/2006/relationships/slide" Id="rId12" Target="slides/slide7.xml"/><Relationship Type="http://schemas.openxmlformats.org/officeDocument/2006/relationships/theme" Id="rId1" Target="theme/theme2.xml"/><Relationship Type="http://schemas.openxmlformats.org/officeDocument/2006/relationships/slide" Id="rId13" Target="slides/slide8.xml"/><Relationship Type="http://schemas.openxmlformats.org/officeDocument/2006/relationships/slideMaster" Id="rId4" Target="slideMasters/slideMaster1.xml"/><Relationship Type="http://schemas.openxmlformats.org/officeDocument/2006/relationships/slide" Id="rId10" Target="slides/slide5.xml"/><Relationship Type="http://schemas.openxmlformats.org/officeDocument/2006/relationships/tableStyles" Id="rId3" Target="tableStyles.xml"/><Relationship Type="http://schemas.openxmlformats.org/officeDocument/2006/relationships/slide" Id="rId11" Target="slides/slide6.xml"/><Relationship Type="http://schemas.openxmlformats.org/officeDocument/2006/relationships/slide" Id="rId9" Target="slides/slide4.xml"/><Relationship Type="http://schemas.openxmlformats.org/officeDocument/2006/relationships/slide" Id="rId6" Target="slides/slide1.xml"/><Relationship Type="http://schemas.openxmlformats.org/officeDocument/2006/relationships/notesMaster" Id="rId5" Target="notesMasters/notesMaster1.xml"/><Relationship Type="http://schemas.openxmlformats.org/officeDocument/2006/relationships/slide" Id="rId8" Target="slides/slide3.xml"/><Relationship Type="http://schemas.openxmlformats.org/officeDocument/2006/relationships/slide" Id="rId7" Target="slides/slide2.xml"/></Relationships>
</file>

<file path=ppt/notesMasters/_rels/notesMaster1.xml.rels><?xml version="1.0" encoding="UTF-8" standalone="yes"?><Relationships xmlns="http://schemas.openxmlformats.org/package/2006/relationships"><Relationship Type="http://schemas.openxmlformats.org/officeDocument/2006/relationships/theme" Id="rId1"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name="Shape 1" id="1"/>
        <p:cNvGrpSpPr/>
        <p:nvPr/>
      </p:nvGrpSpPr>
      <p:grpSpPr>
        <a:xfrm>
          <a:off x="0" y="0"/>
          <a:ext cx="0" cy="0"/>
          <a:chOff x="0" y="0"/>
          <a:chExt cx="0" cy="0"/>
        </a:xfrm>
      </p:grpSpPr>
      <p:sp>
        <p:nvSpPr>
          <p:cNvPr name="Shape 2" id="2"/>
          <p:cNvSpPr/>
          <p:nvPr>
            <p:ph idx="2" type="sldImg"/>
          </p:nvPr>
        </p:nvSpPr>
        <p:spPr>
          <a:xfrm>
            <a:off x="1143225" y="685800"/>
            <a:ext cx="4572225" cy="3429000"/>
          </a:xfrm>
          <a:custGeom>
            <a:pathLst>
              <a:path w="120000" h="120000" extrusionOk="0">
                <a:moveTo>
                  <a:pt x="0" y="0"/>
                </a:moveTo>
                <a:lnTo>
                  <a:pt x="120000" y="0"/>
                </a:lnTo>
                <a:lnTo>
                  <a:pt x="120000" y="120000"/>
                </a:lnTo>
                <a:lnTo>
                  <a:pt x="0" y="120000"/>
                </a:lnTo>
                <a:close/>
              </a:path>
            </a:pathLst>
          </a:custGeom>
        </p:spPr>
      </p:sp>
      <p:sp>
        <p:nvSpPr>
          <p:cNvPr name="Shape 3" id="3"/>
          <p:cNvSpPr txBox="1"/>
          <p:nvPr>
            <p:ph idx="1" type="body"/>
          </p:nvPr>
        </p:nvSpPr>
        <p:spPr>
          <a:xfrm>
            <a:off x="685800" y="4343400"/>
            <a:ext cx="5486399" cy="4114800"/>
          </a:xfrm>
          <a:prstGeom prst="rect">
            <a:avLst/>
          </a:prstGeom>
        </p:spPr>
        <p:txBody>
          <a:bodyPr anchorCtr="0" bIns="91425" tIns="91425" anchor="t" lIns="91425" rIns="91425"/>
          <a:lstStyle>
            <a:lvl1pPr>
              <a:defRPr sz="1100"/>
            </a:lvl1pPr>
            <a:lvl2pPr>
              <a:defRPr sz="1100"/>
            </a:lvl2pPr>
            <a:lvl3pPr>
              <a:defRPr sz="1100"/>
            </a:lvl3pPr>
            <a:lvl4pPr>
              <a:defRPr sz="1100"/>
            </a:lvl4pPr>
            <a:lvl5pPr>
              <a:defRPr sz="1100"/>
            </a:lvl5pPr>
            <a:lvl6pPr>
              <a:defRPr sz="1100"/>
            </a:lvl6pPr>
            <a:lvl7pPr>
              <a:defRPr sz="1100"/>
            </a:lvl7pPr>
            <a:lvl8pPr>
              <a:defRPr sz="1100"/>
            </a:lvl8pPr>
            <a:lvl9pPr>
              <a:defRPr sz="1100"/>
            </a:lvl9pPr>
          </a:lstStyle>
          <a:p/>
        </p:txBody>
      </p:sp>
    </p:spTree>
  </p:cSld>
  <p:clrMap accent6="accent6" tx2="lt2" accent5="accent5" bg2="dk2" tx1="dk1" accent4="accent4" bg1="lt1" accent3="accent3" accent2="accent2" accent1="accent1" folHlink="folHlink" hlink="hlink"/>
</p:notesMaster>
</file>

<file path=ppt/notesSlides/_rels/notesSlide1.xml.rels><?xml version="1.0" encoding="UTF-8" standalone="yes"?><Relationships xmlns="http://schemas.openxmlformats.org/package/2006/relationships"><Relationship Type="http://schemas.openxmlformats.org/officeDocument/2006/relationships/notesMaster" Id="rId1" Target="../notesMasters/notesMaster1.xml"/></Relationships>
</file>

<file path=ppt/notesSlides/_rels/notesSlide10.xml.rels><?xml version="1.0" encoding="UTF-8" standalone="yes"?><Relationships xmlns="http://schemas.openxmlformats.org/package/2006/relationships"><Relationship Type="http://schemas.openxmlformats.org/officeDocument/2006/relationships/notesMaster" Id="rId1" Target="../notesMasters/notesMaster1.xml"/></Relationships>
</file>

<file path=ppt/notesSlides/_rels/notesSlide11.xml.rels><?xml version="1.0" encoding="UTF-8" standalone="yes"?><Relationships xmlns="http://schemas.openxmlformats.org/package/2006/relationships"><Relationship Type="http://schemas.openxmlformats.org/officeDocument/2006/relationships/notesMaster" Id="rId1" Target="../notesMasters/notesMaster1.xml"/></Relationships>
</file>

<file path=ppt/notesSlides/_rels/notesSlide12.xml.rels><?xml version="1.0" encoding="UTF-8" standalone="yes"?><Relationships xmlns="http://schemas.openxmlformats.org/package/2006/relationships"><Relationship Type="http://schemas.openxmlformats.org/officeDocument/2006/relationships/notesMaster" Id="rId1" Target="../notesMasters/notesMaster1.xml"/></Relationships>
</file>

<file path=ppt/notesSlides/_rels/notesSlide2.xml.rels><?xml version="1.0" encoding="UTF-8" standalone="yes"?><Relationships xmlns="http://schemas.openxmlformats.org/package/2006/relationships"><Relationship Type="http://schemas.openxmlformats.org/officeDocument/2006/relationships/notesMaster" Id="rId1" Target="../notesMasters/notesMaster1.xml"/></Relationships>
</file>

<file path=ppt/notesSlides/_rels/notesSlide3.xml.rels><?xml version="1.0" encoding="UTF-8" standalone="yes"?><Relationships xmlns="http://schemas.openxmlformats.org/package/2006/relationships"><Relationship Type="http://schemas.openxmlformats.org/officeDocument/2006/relationships/notesMaster" Id="rId1" Target="../notesMasters/notesMaster1.xml"/></Relationships>
</file>

<file path=ppt/notesSlides/_rels/notesSlide4.xml.rels><?xml version="1.0" encoding="UTF-8" standalone="yes"?><Relationships xmlns="http://schemas.openxmlformats.org/package/2006/relationships"><Relationship Type="http://schemas.openxmlformats.org/officeDocument/2006/relationships/notesMaster" Id="rId1" Target="../notesMasters/notesMaster1.xml"/></Relationships>
</file>

<file path=ppt/notesSlides/_rels/notesSlide5.xml.rels><?xml version="1.0" encoding="UTF-8" standalone="yes"?><Relationships xmlns="http://schemas.openxmlformats.org/package/2006/relationships"><Relationship Type="http://schemas.openxmlformats.org/officeDocument/2006/relationships/notesMaster" Id="rId1" Target="../notesMasters/notesMaster1.xml"/></Relationships>
</file>

<file path=ppt/notesSlides/_rels/notesSlide6.xml.rels><?xml version="1.0" encoding="UTF-8" standalone="yes"?><Relationships xmlns="http://schemas.openxmlformats.org/package/2006/relationships"><Relationship Type="http://schemas.openxmlformats.org/officeDocument/2006/relationships/notesMaster" Id="rId1" Target="../notesMasters/notesMaster1.xml"/></Relationships>
</file>

<file path=ppt/notesSlides/_rels/notesSlide7.xml.rels><?xml version="1.0" encoding="UTF-8" standalone="yes"?><Relationships xmlns="http://schemas.openxmlformats.org/package/2006/relationships"><Relationship Type="http://schemas.openxmlformats.org/officeDocument/2006/relationships/notesMaster" Id="rId1" Target="../notesMasters/notesMaster1.xml"/></Relationships>
</file>

<file path=ppt/notesSlides/_rels/notesSlide8.xml.rels><?xml version="1.0" encoding="UTF-8" standalone="yes"?><Relationships xmlns="http://schemas.openxmlformats.org/package/2006/relationships"><Relationship Type="http://schemas.openxmlformats.org/officeDocument/2006/relationships/notesMaster" Id="rId1" Target="../notesMasters/notesMaster1.xml"/></Relationships>
</file>

<file path=ppt/notesSlides/_rels/notesSlide9.xml.rels><?xml version="1.0" encoding="UTF-8" standalone="yes"?><Relationships xmlns="http://schemas.openxmlformats.org/package/2006/relationships"><Relationship Type="http://schemas.openxmlformats.org/officeDocument/2006/relationships/notesMaster" Id="rId1"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name="Shape 29" id="29"/>
        <p:cNvGrpSpPr/>
        <p:nvPr/>
      </p:nvGrpSpPr>
      <p:grpSpPr>
        <a:xfrm>
          <a:off y="0" x="0"/>
          <a:ext cy="0" cx="0"/>
          <a:chOff y="0" x="0"/>
          <a:chExt cy="0" cx="0"/>
        </a:xfrm>
      </p:grpSpPr>
      <p:sp>
        <p:nvSpPr>
          <p:cNvPr name="Shape 30" id="30"/>
          <p:cNvSpPr/>
          <p:nvPr>
            <p:ph type="sldImg" idx="2"/>
          </p:nvPr>
        </p:nvSpPr>
        <p:spPr>
          <a:xfrm>
            <a:off y="685800" x="1143225"/>
            <a:ext cy="3429000" cx="4572225"/>
          </a:xfrm>
          <a:custGeom>
            <a:pathLst>
              <a:path extrusionOk="0" h="120000" w="120000">
                <a:moveTo>
                  <a:pt y="0" x="0"/>
                </a:moveTo>
                <a:lnTo>
                  <a:pt y="0" x="120000"/>
                </a:lnTo>
                <a:lnTo>
                  <a:pt y="120000" x="120000"/>
                </a:lnTo>
                <a:lnTo>
                  <a:pt y="120000" x="0"/>
                </a:lnTo>
                <a:close/>
              </a:path>
            </a:pathLst>
          </a:custGeom>
        </p:spPr>
      </p:sp>
      <p:sp>
        <p:nvSpPr>
          <p:cNvPr name="Shape 31" id="31"/>
          <p:cNvSpPr txBox="1"/>
          <p:nvPr>
            <p:ph type="body" idx="1"/>
          </p:nvPr>
        </p:nvSpPr>
        <p:spPr>
          <a:xfrm>
            <a:off y="4343400" x="685800"/>
            <a:ext cy="4114800" cx="5486399"/>
          </a:xfrm>
          <a:prstGeom prst="rect">
            <a:avLst/>
          </a:prstGeom>
        </p:spPr>
        <p:txBody>
          <a:bodyPr bIns="91425" tIns="91425" lIns="91425" anchor="t" anchorCtr="0" rIns="91425">
            <a:spAutoFit/>
          </a:bodyPr>
          <a:lstStyle/>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name="Shape 100" id="100"/>
        <p:cNvGrpSpPr/>
        <p:nvPr/>
      </p:nvGrpSpPr>
      <p:grpSpPr>
        <a:xfrm>
          <a:off y="0" x="0"/>
          <a:ext cy="0" cx="0"/>
          <a:chOff y="0" x="0"/>
          <a:chExt cy="0" cx="0"/>
        </a:xfrm>
      </p:grpSpPr>
      <p:sp>
        <p:nvSpPr>
          <p:cNvPr name="Shape 101" id="101"/>
          <p:cNvSpPr/>
          <p:nvPr>
            <p:ph type="sldImg" idx="2"/>
          </p:nvPr>
        </p:nvSpPr>
        <p:spPr>
          <a:xfrm>
            <a:off y="685800" x="1143225"/>
            <a:ext cy="3429000" cx="4572299"/>
          </a:xfrm>
          <a:custGeom>
            <a:pathLst>
              <a:path extrusionOk="0" h="120000" w="120000">
                <a:moveTo>
                  <a:pt y="0" x="0"/>
                </a:moveTo>
                <a:lnTo>
                  <a:pt y="0" x="120000"/>
                </a:lnTo>
                <a:lnTo>
                  <a:pt y="120000" x="120000"/>
                </a:lnTo>
                <a:lnTo>
                  <a:pt y="120000" x="0"/>
                </a:lnTo>
                <a:close/>
              </a:path>
            </a:pathLst>
          </a:custGeom>
        </p:spPr>
      </p:sp>
      <p:sp>
        <p:nvSpPr>
          <p:cNvPr name="Shape 102" id="102"/>
          <p:cNvSpPr txBox="1"/>
          <p:nvPr>
            <p:ph type="body" idx="1"/>
          </p:nvPr>
        </p:nvSpPr>
        <p:spPr>
          <a:xfrm>
            <a:off y="4343400" x="685800"/>
            <a:ext cy="4114800" cx="5486399"/>
          </a:xfrm>
          <a:prstGeom prst="rect">
            <a:avLst/>
          </a:prstGeom>
        </p:spPr>
        <p:txBody>
          <a:bodyPr bIns="91425" tIns="91425" lIns="91425" anchor="t" anchorCtr="0" rIns="91425">
            <a:spAutoFit/>
          </a:bodyPr>
          <a:lstStyle/>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name="Shape 112" id="112"/>
        <p:cNvGrpSpPr/>
        <p:nvPr/>
      </p:nvGrpSpPr>
      <p:grpSpPr>
        <a:xfrm>
          <a:off y="0" x="0"/>
          <a:ext cy="0" cx="0"/>
          <a:chOff y="0" x="0"/>
          <a:chExt cy="0" cx="0"/>
        </a:xfrm>
      </p:grpSpPr>
      <p:sp>
        <p:nvSpPr>
          <p:cNvPr name="Shape 113" id="113"/>
          <p:cNvSpPr/>
          <p:nvPr>
            <p:ph type="sldImg" idx="2"/>
          </p:nvPr>
        </p:nvSpPr>
        <p:spPr>
          <a:xfrm>
            <a:off y="685800" x="1143225"/>
            <a:ext cy="3429000" cx="4572299"/>
          </a:xfrm>
          <a:custGeom>
            <a:pathLst>
              <a:path extrusionOk="0" h="120000" w="120000">
                <a:moveTo>
                  <a:pt y="0" x="0"/>
                </a:moveTo>
                <a:lnTo>
                  <a:pt y="0" x="120000"/>
                </a:lnTo>
                <a:lnTo>
                  <a:pt y="120000" x="120000"/>
                </a:lnTo>
                <a:lnTo>
                  <a:pt y="120000" x="0"/>
                </a:lnTo>
                <a:close/>
              </a:path>
            </a:pathLst>
          </a:custGeom>
        </p:spPr>
      </p:sp>
      <p:sp>
        <p:nvSpPr>
          <p:cNvPr name="Shape 114" id="114"/>
          <p:cNvSpPr txBox="1"/>
          <p:nvPr>
            <p:ph type="body" idx="1"/>
          </p:nvPr>
        </p:nvSpPr>
        <p:spPr>
          <a:xfrm>
            <a:off y="4343400" x="685800"/>
            <a:ext cy="4114800" cx="5486399"/>
          </a:xfrm>
          <a:prstGeom prst="rect">
            <a:avLst/>
          </a:prstGeom>
        </p:spPr>
        <p:txBody>
          <a:bodyPr bIns="91425" tIns="91425" lIns="91425" anchor="t" anchorCtr="0" rIns="91425">
            <a:spAutoFit/>
          </a:bodyPr>
          <a:lstStyle/>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name="Shape 121" id="121"/>
        <p:cNvGrpSpPr/>
        <p:nvPr/>
      </p:nvGrpSpPr>
      <p:grpSpPr>
        <a:xfrm>
          <a:off y="0" x="0"/>
          <a:ext cy="0" cx="0"/>
          <a:chOff y="0" x="0"/>
          <a:chExt cy="0" cx="0"/>
        </a:xfrm>
      </p:grpSpPr>
      <p:sp>
        <p:nvSpPr>
          <p:cNvPr name="Shape 122" id="122"/>
          <p:cNvSpPr/>
          <p:nvPr>
            <p:ph type="sldImg" idx="2"/>
          </p:nvPr>
        </p:nvSpPr>
        <p:spPr>
          <a:xfrm>
            <a:off y="685800" x="1143225"/>
            <a:ext cy="3429000" cx="4572299"/>
          </a:xfrm>
          <a:custGeom>
            <a:pathLst>
              <a:path extrusionOk="0" h="120000" w="120000">
                <a:moveTo>
                  <a:pt y="0" x="0"/>
                </a:moveTo>
                <a:lnTo>
                  <a:pt y="0" x="120000"/>
                </a:lnTo>
                <a:lnTo>
                  <a:pt y="120000" x="120000"/>
                </a:lnTo>
                <a:lnTo>
                  <a:pt y="120000" x="0"/>
                </a:lnTo>
                <a:close/>
              </a:path>
            </a:pathLst>
          </a:custGeom>
        </p:spPr>
      </p:sp>
      <p:sp>
        <p:nvSpPr>
          <p:cNvPr name="Shape 123" id="123"/>
          <p:cNvSpPr txBox="1"/>
          <p:nvPr>
            <p:ph type="body" idx="1"/>
          </p:nvPr>
        </p:nvSpPr>
        <p:spPr>
          <a:xfrm>
            <a:off y="4343400" x="685800"/>
            <a:ext cy="4114800" cx="5486399"/>
          </a:xfrm>
          <a:prstGeom prst="rect">
            <a:avLst/>
          </a:prstGeom>
        </p:spPr>
        <p:txBody>
          <a:bodyPr bIns="91425" tIns="91425" lIns="91425" anchor="t" anchorCtr="0" rIns="91425">
            <a:spAutoFit/>
          </a:bodyPr>
          <a:lstStyle/>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name="Shape 35" id="35"/>
        <p:cNvGrpSpPr/>
        <p:nvPr/>
      </p:nvGrpSpPr>
      <p:grpSpPr>
        <a:xfrm>
          <a:off y="0" x="0"/>
          <a:ext cy="0" cx="0"/>
          <a:chOff y="0" x="0"/>
          <a:chExt cy="0" cx="0"/>
        </a:xfrm>
      </p:grpSpPr>
      <p:sp>
        <p:nvSpPr>
          <p:cNvPr name="Shape 36" id="36"/>
          <p:cNvSpPr/>
          <p:nvPr>
            <p:ph type="sldImg" idx="2"/>
          </p:nvPr>
        </p:nvSpPr>
        <p:spPr>
          <a:xfrm>
            <a:off y="685800" x="1143225"/>
            <a:ext cy="3429000" cx="4572299"/>
          </a:xfrm>
          <a:custGeom>
            <a:pathLst>
              <a:path extrusionOk="0" h="120000" w="120000">
                <a:moveTo>
                  <a:pt y="0" x="0"/>
                </a:moveTo>
                <a:lnTo>
                  <a:pt y="0" x="120000"/>
                </a:lnTo>
                <a:lnTo>
                  <a:pt y="120000" x="120000"/>
                </a:lnTo>
                <a:lnTo>
                  <a:pt y="120000" x="0"/>
                </a:lnTo>
                <a:close/>
              </a:path>
            </a:pathLst>
          </a:custGeom>
        </p:spPr>
      </p:sp>
      <p:sp>
        <p:nvSpPr>
          <p:cNvPr name="Shape 37" id="37"/>
          <p:cNvSpPr txBox="1"/>
          <p:nvPr>
            <p:ph type="body" idx="1"/>
          </p:nvPr>
        </p:nvSpPr>
        <p:spPr>
          <a:xfrm>
            <a:off y="4343400" x="685800"/>
            <a:ext cy="4114800" cx="5486399"/>
          </a:xfrm>
          <a:prstGeom prst="rect">
            <a:avLst/>
          </a:prstGeom>
        </p:spPr>
        <p:txBody>
          <a:bodyPr bIns="91425" tIns="91425" lIns="91425" anchor="t" anchorCtr="0" rIns="91425">
            <a:spAutoFit/>
          </a:bodyPr>
          <a:lstStyle/>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name="Shape 42" id="42"/>
        <p:cNvGrpSpPr/>
        <p:nvPr/>
      </p:nvGrpSpPr>
      <p:grpSpPr>
        <a:xfrm>
          <a:off y="0" x="0"/>
          <a:ext cy="0" cx="0"/>
          <a:chOff y="0" x="0"/>
          <a:chExt cy="0" cx="0"/>
        </a:xfrm>
      </p:grpSpPr>
      <p:sp>
        <p:nvSpPr>
          <p:cNvPr name="Shape 43" id="43"/>
          <p:cNvSpPr/>
          <p:nvPr>
            <p:ph type="sldImg" idx="2"/>
          </p:nvPr>
        </p:nvSpPr>
        <p:spPr>
          <a:xfrm>
            <a:off y="685800" x="1143225"/>
            <a:ext cy="3429000" cx="4572299"/>
          </a:xfrm>
          <a:custGeom>
            <a:pathLst>
              <a:path extrusionOk="0" h="120000" w="120000">
                <a:moveTo>
                  <a:pt y="0" x="0"/>
                </a:moveTo>
                <a:lnTo>
                  <a:pt y="0" x="120000"/>
                </a:lnTo>
                <a:lnTo>
                  <a:pt y="120000" x="120000"/>
                </a:lnTo>
                <a:lnTo>
                  <a:pt y="120000" x="0"/>
                </a:lnTo>
                <a:close/>
              </a:path>
            </a:pathLst>
          </a:custGeom>
        </p:spPr>
      </p:sp>
      <p:sp>
        <p:nvSpPr>
          <p:cNvPr name="Shape 44" id="44"/>
          <p:cNvSpPr txBox="1"/>
          <p:nvPr>
            <p:ph type="body" idx="1"/>
          </p:nvPr>
        </p:nvSpPr>
        <p:spPr>
          <a:xfrm>
            <a:off y="4343400" x="685800"/>
            <a:ext cy="4114800" cx="5486399"/>
          </a:xfrm>
          <a:prstGeom prst="rect">
            <a:avLst/>
          </a:prstGeom>
        </p:spPr>
        <p:txBody>
          <a:bodyPr bIns="91425" tIns="91425" lIns="91425" anchor="t" anchorCtr="0" rIns="91425">
            <a:spAutoFit/>
          </a:bodyPr>
          <a:lstStyle/>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name="Shape 49" id="49"/>
        <p:cNvGrpSpPr/>
        <p:nvPr/>
      </p:nvGrpSpPr>
      <p:grpSpPr>
        <a:xfrm>
          <a:off y="0" x="0"/>
          <a:ext cy="0" cx="0"/>
          <a:chOff y="0" x="0"/>
          <a:chExt cy="0" cx="0"/>
        </a:xfrm>
      </p:grpSpPr>
      <p:sp>
        <p:nvSpPr>
          <p:cNvPr name="Shape 50" id="50"/>
          <p:cNvSpPr/>
          <p:nvPr>
            <p:ph type="sldImg" idx="2"/>
          </p:nvPr>
        </p:nvSpPr>
        <p:spPr>
          <a:xfrm>
            <a:off y="685800" x="1143225"/>
            <a:ext cy="3429000" cx="4572299"/>
          </a:xfrm>
          <a:custGeom>
            <a:pathLst>
              <a:path extrusionOk="0" h="120000" w="120000">
                <a:moveTo>
                  <a:pt y="0" x="0"/>
                </a:moveTo>
                <a:lnTo>
                  <a:pt y="0" x="120000"/>
                </a:lnTo>
                <a:lnTo>
                  <a:pt y="120000" x="120000"/>
                </a:lnTo>
                <a:lnTo>
                  <a:pt y="120000" x="0"/>
                </a:lnTo>
                <a:close/>
              </a:path>
            </a:pathLst>
          </a:custGeom>
        </p:spPr>
      </p:sp>
      <p:sp>
        <p:nvSpPr>
          <p:cNvPr name="Shape 51" id="51"/>
          <p:cNvSpPr txBox="1"/>
          <p:nvPr>
            <p:ph type="body" idx="1"/>
          </p:nvPr>
        </p:nvSpPr>
        <p:spPr>
          <a:xfrm>
            <a:off y="4343400" x="685800"/>
            <a:ext cy="4114800" cx="5486399"/>
          </a:xfrm>
          <a:prstGeom prst="rect">
            <a:avLst/>
          </a:prstGeom>
        </p:spPr>
        <p:txBody>
          <a:bodyPr bIns="91425" tIns="91425" lIns="91425" anchor="t" anchorCtr="0" rIns="91425">
            <a:spAutoFit/>
          </a:bodyPr>
          <a:lstStyle/>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name="Shape 58" id="58"/>
        <p:cNvGrpSpPr/>
        <p:nvPr/>
      </p:nvGrpSpPr>
      <p:grpSpPr>
        <a:xfrm>
          <a:off y="0" x="0"/>
          <a:ext cy="0" cx="0"/>
          <a:chOff y="0" x="0"/>
          <a:chExt cy="0" cx="0"/>
        </a:xfrm>
      </p:grpSpPr>
      <p:sp>
        <p:nvSpPr>
          <p:cNvPr name="Shape 59" id="59"/>
          <p:cNvSpPr/>
          <p:nvPr>
            <p:ph type="sldImg" idx="2"/>
          </p:nvPr>
        </p:nvSpPr>
        <p:spPr>
          <a:xfrm>
            <a:off y="685800" x="1143225"/>
            <a:ext cy="3429000" cx="4572299"/>
          </a:xfrm>
          <a:custGeom>
            <a:pathLst>
              <a:path extrusionOk="0" h="120000" w="120000">
                <a:moveTo>
                  <a:pt y="0" x="0"/>
                </a:moveTo>
                <a:lnTo>
                  <a:pt y="0" x="120000"/>
                </a:lnTo>
                <a:lnTo>
                  <a:pt y="120000" x="120000"/>
                </a:lnTo>
                <a:lnTo>
                  <a:pt y="120000" x="0"/>
                </a:lnTo>
                <a:close/>
              </a:path>
            </a:pathLst>
          </a:custGeom>
        </p:spPr>
      </p:sp>
      <p:sp>
        <p:nvSpPr>
          <p:cNvPr name="Shape 60" id="60"/>
          <p:cNvSpPr txBox="1"/>
          <p:nvPr>
            <p:ph type="body" idx="1"/>
          </p:nvPr>
        </p:nvSpPr>
        <p:spPr>
          <a:xfrm>
            <a:off y="4343400" x="685800"/>
            <a:ext cy="4114800" cx="5486399"/>
          </a:xfrm>
          <a:prstGeom prst="rect">
            <a:avLst/>
          </a:prstGeom>
        </p:spPr>
        <p:txBody>
          <a:bodyPr bIns="91425" tIns="91425" lIns="91425" anchor="t" anchorCtr="0" rIns="91425">
            <a:spAutoFit/>
          </a:bodyPr>
          <a:lstStyle/>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name="Shape 69" id="69"/>
        <p:cNvGrpSpPr/>
        <p:nvPr/>
      </p:nvGrpSpPr>
      <p:grpSpPr>
        <a:xfrm>
          <a:off y="0" x="0"/>
          <a:ext cy="0" cx="0"/>
          <a:chOff y="0" x="0"/>
          <a:chExt cy="0" cx="0"/>
        </a:xfrm>
      </p:grpSpPr>
      <p:sp>
        <p:nvSpPr>
          <p:cNvPr name="Shape 70" id="70"/>
          <p:cNvSpPr/>
          <p:nvPr>
            <p:ph type="sldImg" idx="2"/>
          </p:nvPr>
        </p:nvSpPr>
        <p:spPr>
          <a:xfrm>
            <a:off y="685800" x="1143225"/>
            <a:ext cy="3429000" cx="4572299"/>
          </a:xfrm>
          <a:custGeom>
            <a:pathLst>
              <a:path extrusionOk="0" h="120000" w="120000">
                <a:moveTo>
                  <a:pt y="0" x="0"/>
                </a:moveTo>
                <a:lnTo>
                  <a:pt y="0" x="120000"/>
                </a:lnTo>
                <a:lnTo>
                  <a:pt y="120000" x="120000"/>
                </a:lnTo>
                <a:lnTo>
                  <a:pt y="120000" x="0"/>
                </a:lnTo>
                <a:close/>
              </a:path>
            </a:pathLst>
          </a:custGeom>
        </p:spPr>
      </p:sp>
      <p:sp>
        <p:nvSpPr>
          <p:cNvPr name="Shape 71" id="71"/>
          <p:cNvSpPr txBox="1"/>
          <p:nvPr>
            <p:ph type="body" idx="1"/>
          </p:nvPr>
        </p:nvSpPr>
        <p:spPr>
          <a:xfrm>
            <a:off y="4343400" x="685800"/>
            <a:ext cy="4114800" cx="5486399"/>
          </a:xfrm>
          <a:prstGeom prst="rect">
            <a:avLst/>
          </a:prstGeom>
        </p:spPr>
        <p:txBody>
          <a:bodyPr bIns="91425" tIns="91425" lIns="91425" anchor="t" anchorCtr="0" rIns="91425">
            <a:spAutoFit/>
          </a:bodyPr>
          <a:lstStyle/>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name="Shape 76" id="76"/>
        <p:cNvGrpSpPr/>
        <p:nvPr/>
      </p:nvGrpSpPr>
      <p:grpSpPr>
        <a:xfrm>
          <a:off y="0" x="0"/>
          <a:ext cy="0" cx="0"/>
          <a:chOff y="0" x="0"/>
          <a:chExt cy="0" cx="0"/>
        </a:xfrm>
      </p:grpSpPr>
      <p:sp>
        <p:nvSpPr>
          <p:cNvPr name="Shape 77" id="77"/>
          <p:cNvSpPr/>
          <p:nvPr>
            <p:ph type="sldImg" idx="2"/>
          </p:nvPr>
        </p:nvSpPr>
        <p:spPr>
          <a:xfrm>
            <a:off y="685800" x="1143225"/>
            <a:ext cy="3429000" cx="4572299"/>
          </a:xfrm>
          <a:custGeom>
            <a:pathLst>
              <a:path extrusionOk="0" h="120000" w="120000">
                <a:moveTo>
                  <a:pt y="0" x="0"/>
                </a:moveTo>
                <a:lnTo>
                  <a:pt y="0" x="120000"/>
                </a:lnTo>
                <a:lnTo>
                  <a:pt y="120000" x="120000"/>
                </a:lnTo>
                <a:lnTo>
                  <a:pt y="120000" x="0"/>
                </a:lnTo>
                <a:close/>
              </a:path>
            </a:pathLst>
          </a:custGeom>
        </p:spPr>
      </p:sp>
      <p:sp>
        <p:nvSpPr>
          <p:cNvPr name="Shape 78" id="78"/>
          <p:cNvSpPr txBox="1"/>
          <p:nvPr>
            <p:ph type="body" idx="1"/>
          </p:nvPr>
        </p:nvSpPr>
        <p:spPr>
          <a:xfrm>
            <a:off y="4343400" x="685800"/>
            <a:ext cy="4114800" cx="5486399"/>
          </a:xfrm>
          <a:prstGeom prst="rect">
            <a:avLst/>
          </a:prstGeom>
        </p:spPr>
        <p:txBody>
          <a:bodyPr bIns="91425" tIns="91425" lIns="91425" anchor="t" anchorCtr="0" rIns="91425">
            <a:spAutoFit/>
          </a:bodyPr>
          <a:lstStyle/>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name="Shape 83" id="83"/>
        <p:cNvGrpSpPr/>
        <p:nvPr/>
      </p:nvGrpSpPr>
      <p:grpSpPr>
        <a:xfrm>
          <a:off y="0" x="0"/>
          <a:ext cy="0" cx="0"/>
          <a:chOff y="0" x="0"/>
          <a:chExt cy="0" cx="0"/>
        </a:xfrm>
      </p:grpSpPr>
      <p:sp>
        <p:nvSpPr>
          <p:cNvPr name="Shape 84" id="84"/>
          <p:cNvSpPr/>
          <p:nvPr>
            <p:ph type="sldImg" idx="2"/>
          </p:nvPr>
        </p:nvSpPr>
        <p:spPr>
          <a:xfrm>
            <a:off y="685800" x="1143225"/>
            <a:ext cy="3429000" cx="4572299"/>
          </a:xfrm>
          <a:custGeom>
            <a:pathLst>
              <a:path extrusionOk="0" h="120000" w="120000">
                <a:moveTo>
                  <a:pt y="0" x="0"/>
                </a:moveTo>
                <a:lnTo>
                  <a:pt y="0" x="120000"/>
                </a:lnTo>
                <a:lnTo>
                  <a:pt y="120000" x="120000"/>
                </a:lnTo>
                <a:lnTo>
                  <a:pt y="120000" x="0"/>
                </a:lnTo>
                <a:close/>
              </a:path>
            </a:pathLst>
          </a:custGeom>
        </p:spPr>
      </p:sp>
      <p:sp>
        <p:nvSpPr>
          <p:cNvPr name="Shape 85" id="85"/>
          <p:cNvSpPr txBox="1"/>
          <p:nvPr>
            <p:ph type="body" idx="1"/>
          </p:nvPr>
        </p:nvSpPr>
        <p:spPr>
          <a:xfrm>
            <a:off y="4343400" x="685800"/>
            <a:ext cy="4114800" cx="5486399"/>
          </a:xfrm>
          <a:prstGeom prst="rect">
            <a:avLst/>
          </a:prstGeom>
        </p:spPr>
        <p:txBody>
          <a:bodyPr bIns="91425" tIns="91425" lIns="91425" anchor="t" anchorCtr="0" rIns="91425">
            <a:spAutoFit/>
          </a:bodyPr>
          <a:lstStyle/>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name="Shape 92" id="92"/>
        <p:cNvGrpSpPr/>
        <p:nvPr/>
      </p:nvGrpSpPr>
      <p:grpSpPr>
        <a:xfrm>
          <a:off y="0" x="0"/>
          <a:ext cy="0" cx="0"/>
          <a:chOff y="0" x="0"/>
          <a:chExt cy="0" cx="0"/>
        </a:xfrm>
      </p:grpSpPr>
      <p:sp>
        <p:nvSpPr>
          <p:cNvPr name="Shape 93" id="93"/>
          <p:cNvSpPr/>
          <p:nvPr>
            <p:ph type="sldImg" idx="2"/>
          </p:nvPr>
        </p:nvSpPr>
        <p:spPr>
          <a:xfrm>
            <a:off y="685800" x="1143225"/>
            <a:ext cy="3429000" cx="4572299"/>
          </a:xfrm>
          <a:custGeom>
            <a:pathLst>
              <a:path extrusionOk="0" h="120000" w="120000">
                <a:moveTo>
                  <a:pt y="0" x="0"/>
                </a:moveTo>
                <a:lnTo>
                  <a:pt y="0" x="120000"/>
                </a:lnTo>
                <a:lnTo>
                  <a:pt y="120000" x="120000"/>
                </a:lnTo>
                <a:lnTo>
                  <a:pt y="120000" x="0"/>
                </a:lnTo>
                <a:close/>
              </a:path>
            </a:pathLst>
          </a:custGeom>
        </p:spPr>
      </p:sp>
      <p:sp>
        <p:nvSpPr>
          <p:cNvPr name="Shape 94" id="94"/>
          <p:cNvSpPr txBox="1"/>
          <p:nvPr>
            <p:ph type="body" idx="1"/>
          </p:nvPr>
        </p:nvSpPr>
        <p:spPr>
          <a:xfrm>
            <a:off y="4343400" x="685800"/>
            <a:ext cy="4114800" cx="5486399"/>
          </a:xfrm>
          <a:prstGeom prst="rect">
            <a:avLst/>
          </a:prstGeom>
        </p:spPr>
        <p:txBody>
          <a:bodyPr bIns="91425" tIns="91425" lIns="91425" anchor="t" anchorCtr="0" rIns="91425">
            <a:spAutoFit/>
          </a:bodyPr>
          <a:lstStyle/>
          <a:p/>
        </p:txBody>
      </p:sp>
    </p:spTree>
  </p:cSld>
  <p:clrMapOvr>
    <a:masterClrMapping/>
  </p:clrMapOvr>
</p:notes>
</file>

<file path=ppt/slideLayouts/_rels/slideLayout1.xml.rels><?xml version="1.0" encoding="UTF-8" standalone="yes"?><Relationships xmlns="http://schemas.openxmlformats.org/package/2006/relationships"><Relationship Type="http://schemas.openxmlformats.org/officeDocument/2006/relationships/slideMaster" Id="rId1" Target="../slideMasters/slideMaster1.xml"/></Relationships>
</file>

<file path=ppt/slideLayouts/_rels/slideLayout2.xml.rels><?xml version="1.0" encoding="UTF-8" standalone="yes"?><Relationships xmlns="http://schemas.openxmlformats.org/package/2006/relationships"><Relationship Type="http://schemas.openxmlformats.org/officeDocument/2006/relationships/slideMaster" Id="rId1" Target="../slideMasters/slideMaster1.xml"/></Relationships>
</file>

<file path=ppt/slideLayouts/_rels/slideLayout3.xml.rels><?xml version="1.0" encoding="UTF-8" standalone="yes"?><Relationships xmlns="http://schemas.openxmlformats.org/package/2006/relationships"><Relationship Type="http://schemas.openxmlformats.org/officeDocument/2006/relationships/slideMaster" Id="rId1" Target="../slideMasters/slideMaster1.xml"/></Relationships>
</file>

<file path=ppt/slideLayouts/_rels/slideLayout4.xml.rels><?xml version="1.0" encoding="UTF-8" standalone="yes"?><Relationships xmlns="http://schemas.openxmlformats.org/package/2006/relationships"><Relationship Type="http://schemas.openxmlformats.org/officeDocument/2006/relationships/slideMaster" Id="rId1" Target="../slideMasters/slideMaster1.xml"/></Relationships>
</file>

<file path=ppt/slideLayouts/_rels/slideLayout5.xml.rels><?xml version="1.0" encoding="UTF-8" standalone="yes"?><Relationships xmlns="http://schemas.openxmlformats.org/package/2006/relationships"><Relationship Type="http://schemas.openxmlformats.org/officeDocument/2006/relationships/slideMaster" Id="rId1" Target="../slideMasters/slideMaster1.xml"/></Relationships>
</file>

<file path=ppt/slideLayouts/_rels/slideLayout6.xml.rels><?xml version="1.0" encoding="UTF-8" standalone="yes"?><Relationships xmlns="http://schemas.openxmlformats.org/package/2006/relationships"><Relationship Type="http://schemas.openxmlformats.org/officeDocument/2006/relationships/slideMaster" Id="rId1"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matchingName="title" type="title">
  <p:cSld name="title">
    <p:spTree>
      <p:nvGrpSpPr>
        <p:cNvPr name="Shape 7" id="7"/>
        <p:cNvGrpSpPr/>
        <p:nvPr/>
      </p:nvGrpSpPr>
      <p:grpSpPr>
        <a:xfrm>
          <a:off y="0" x="0"/>
          <a:ext cy="0" cx="0"/>
          <a:chOff y="0" x="0"/>
          <a:chExt cy="0" cx="0"/>
        </a:xfrm>
      </p:grpSpPr>
      <p:sp>
        <p:nvSpPr>
          <p:cNvPr name="Shape 8" id="8"/>
          <p:cNvSpPr txBox="1"/>
          <p:nvPr>
            <p:ph type="ctrTitle"/>
          </p:nvPr>
        </p:nvSpPr>
        <p:spPr>
          <a:xfrm>
            <a:off y="2111123" x="685800"/>
            <a:ext cy="1546474" cx="7772400"/>
          </a:xfrm>
          <a:prstGeom prst="rect">
            <a:avLst/>
          </a:prstGeom>
          <a:noFill/>
          <a:ln>
            <a:noFill/>
          </a:ln>
        </p:spPr>
        <p:txBody>
          <a:bodyPr bIns="91425" tIns="91425" lIns="91425" anchor="b" anchorCtr="0" rIns="91425"/>
          <a:lstStyle>
            <a:lvl1pPr indent="304800" algn="ctr" marL="0" rtl="0">
              <a:spcBef>
                <a:spcPts val="0"/>
              </a:spcBef>
              <a:buClr>
                <a:schemeClr val="dk1"/>
              </a:buClr>
              <a:buSzPct val="100000"/>
              <a:buFont typeface="Arial"/>
              <a:buNone/>
              <a:defRPr i="0" baseline="0" strike="noStrike" sz="4800" b="1" cap="none" u="none">
                <a:solidFill>
                  <a:schemeClr val="dk1"/>
                </a:solidFill>
                <a:latin typeface="Arial"/>
                <a:ea typeface="Arial"/>
                <a:cs typeface="Arial"/>
                <a:sym typeface="Arial"/>
              </a:defRPr>
            </a:lvl1pPr>
            <a:lvl2pPr indent="304800" algn="ctr" marL="0" rtl="0">
              <a:spcBef>
                <a:spcPts val="0"/>
              </a:spcBef>
              <a:buClr>
                <a:schemeClr val="dk1"/>
              </a:buClr>
              <a:buSzPct val="100000"/>
              <a:buFont typeface="Arial"/>
              <a:buNone/>
              <a:defRPr i="0" baseline="0" strike="noStrike" sz="4800" b="1" cap="none" u="none">
                <a:solidFill>
                  <a:schemeClr val="dk1"/>
                </a:solidFill>
                <a:latin typeface="Arial"/>
                <a:ea typeface="Arial"/>
                <a:cs typeface="Arial"/>
                <a:sym typeface="Arial"/>
              </a:defRPr>
            </a:lvl2pPr>
            <a:lvl3pPr indent="304800" algn="ctr" marL="0" rtl="0">
              <a:spcBef>
                <a:spcPts val="0"/>
              </a:spcBef>
              <a:buClr>
                <a:schemeClr val="dk1"/>
              </a:buClr>
              <a:buSzPct val="100000"/>
              <a:buFont typeface="Arial"/>
              <a:buNone/>
              <a:defRPr i="0" baseline="0" strike="noStrike" sz="4800" b="1" cap="none" u="none">
                <a:solidFill>
                  <a:schemeClr val="dk1"/>
                </a:solidFill>
                <a:latin typeface="Arial"/>
                <a:ea typeface="Arial"/>
                <a:cs typeface="Arial"/>
                <a:sym typeface="Arial"/>
              </a:defRPr>
            </a:lvl3pPr>
            <a:lvl4pPr indent="304800" algn="ctr" marL="0" rtl="0">
              <a:spcBef>
                <a:spcPts val="0"/>
              </a:spcBef>
              <a:buClr>
                <a:schemeClr val="dk1"/>
              </a:buClr>
              <a:buSzPct val="100000"/>
              <a:buFont typeface="Arial"/>
              <a:buNone/>
              <a:defRPr i="0" baseline="0" strike="noStrike" sz="4800" b="1" cap="none" u="none">
                <a:solidFill>
                  <a:schemeClr val="dk1"/>
                </a:solidFill>
                <a:latin typeface="Arial"/>
                <a:ea typeface="Arial"/>
                <a:cs typeface="Arial"/>
                <a:sym typeface="Arial"/>
              </a:defRPr>
            </a:lvl4pPr>
            <a:lvl5pPr indent="304800" algn="ctr" marL="0" rtl="0">
              <a:spcBef>
                <a:spcPts val="0"/>
              </a:spcBef>
              <a:buClr>
                <a:schemeClr val="dk1"/>
              </a:buClr>
              <a:buSzPct val="100000"/>
              <a:buFont typeface="Arial"/>
              <a:buNone/>
              <a:defRPr i="0" baseline="0" strike="noStrike" sz="4800" b="1" cap="none" u="none">
                <a:solidFill>
                  <a:schemeClr val="dk1"/>
                </a:solidFill>
                <a:latin typeface="Arial"/>
                <a:ea typeface="Arial"/>
                <a:cs typeface="Arial"/>
                <a:sym typeface="Arial"/>
              </a:defRPr>
            </a:lvl5pPr>
            <a:lvl6pPr indent="304800" algn="ctr" marL="0" rtl="0">
              <a:spcBef>
                <a:spcPts val="0"/>
              </a:spcBef>
              <a:buClr>
                <a:schemeClr val="dk1"/>
              </a:buClr>
              <a:buSzPct val="100000"/>
              <a:buFont typeface="Arial"/>
              <a:buNone/>
              <a:defRPr i="0" baseline="0" strike="noStrike" sz="4800" b="1" cap="none" u="none">
                <a:solidFill>
                  <a:schemeClr val="dk1"/>
                </a:solidFill>
                <a:latin typeface="Arial"/>
                <a:ea typeface="Arial"/>
                <a:cs typeface="Arial"/>
                <a:sym typeface="Arial"/>
              </a:defRPr>
            </a:lvl6pPr>
            <a:lvl7pPr indent="304800" algn="ctr" marL="0" rtl="0">
              <a:spcBef>
                <a:spcPts val="0"/>
              </a:spcBef>
              <a:buClr>
                <a:schemeClr val="dk1"/>
              </a:buClr>
              <a:buSzPct val="100000"/>
              <a:buFont typeface="Arial"/>
              <a:buNone/>
              <a:defRPr i="0" baseline="0" strike="noStrike" sz="4800" b="1" cap="none" u="none">
                <a:solidFill>
                  <a:schemeClr val="dk1"/>
                </a:solidFill>
                <a:latin typeface="Arial"/>
                <a:ea typeface="Arial"/>
                <a:cs typeface="Arial"/>
                <a:sym typeface="Arial"/>
              </a:defRPr>
            </a:lvl7pPr>
            <a:lvl8pPr indent="304800" algn="ctr" marL="0" rtl="0">
              <a:spcBef>
                <a:spcPts val="0"/>
              </a:spcBef>
              <a:buClr>
                <a:schemeClr val="dk1"/>
              </a:buClr>
              <a:buSzPct val="100000"/>
              <a:buFont typeface="Arial"/>
              <a:buNone/>
              <a:defRPr i="0" baseline="0" strike="noStrike" sz="4800" b="1" cap="none" u="none">
                <a:solidFill>
                  <a:schemeClr val="dk1"/>
                </a:solidFill>
                <a:latin typeface="Arial"/>
                <a:ea typeface="Arial"/>
                <a:cs typeface="Arial"/>
                <a:sym typeface="Arial"/>
              </a:defRPr>
            </a:lvl8pPr>
            <a:lvl9pPr indent="304800" algn="ctr" marL="0" rtl="0">
              <a:spcBef>
                <a:spcPts val="0"/>
              </a:spcBef>
              <a:buClr>
                <a:schemeClr val="dk1"/>
              </a:buClr>
              <a:buSzPct val="100000"/>
              <a:buFont typeface="Arial"/>
              <a:buNone/>
              <a:defRPr i="0" baseline="0" strike="noStrike" sz="4800" b="1" cap="none" u="none">
                <a:solidFill>
                  <a:schemeClr val="dk1"/>
                </a:solidFill>
                <a:latin typeface="Arial"/>
                <a:ea typeface="Arial"/>
                <a:cs typeface="Arial"/>
                <a:sym typeface="Arial"/>
              </a:defRPr>
            </a:lvl9pPr>
          </a:lstStyle>
          <a:p/>
        </p:txBody>
      </p:sp>
      <p:sp>
        <p:nvSpPr>
          <p:cNvPr name="Shape 9" id="9"/>
          <p:cNvSpPr txBox="1"/>
          <p:nvPr>
            <p:ph type="subTitle" idx="1"/>
          </p:nvPr>
        </p:nvSpPr>
        <p:spPr>
          <a:xfrm>
            <a:off y="3786737" x="685800"/>
            <a:ext cy="1046317" cx="7772400"/>
          </a:xfrm>
          <a:prstGeom prst="rect">
            <a:avLst/>
          </a:prstGeom>
          <a:noFill/>
          <a:ln>
            <a:noFill/>
          </a:ln>
        </p:spPr>
        <p:txBody>
          <a:bodyPr bIns="91425" tIns="91425" lIns="91425" anchor="t" anchorCtr="0" rIns="91425"/>
          <a:lstStyle>
            <a:lvl1pPr indent="190500" algn="ctr" marL="0" rtl="0">
              <a:lnSpc>
                <a:spcPct val="100000"/>
              </a:lnSpc>
              <a:spcBef>
                <a:spcPts val="0"/>
              </a:spcBef>
              <a:spcAft>
                <a:spcPts val="0"/>
              </a:spcAft>
              <a:buClr>
                <a:schemeClr val="dk2"/>
              </a:buClr>
              <a:buSzPct val="100000"/>
              <a:buFont typeface="Arial"/>
              <a:buNone/>
              <a:defRPr i="0" baseline="0" strike="noStrike" sz="3000" b="0" cap="none" u="none">
                <a:solidFill>
                  <a:schemeClr val="dk2"/>
                </a:solidFill>
                <a:latin typeface="Arial"/>
                <a:ea typeface="Arial"/>
                <a:cs typeface="Arial"/>
                <a:sym typeface="Arial"/>
              </a:defRPr>
            </a:lvl1pPr>
            <a:lvl2pPr indent="190500" algn="ctr" marL="0" rtl="0">
              <a:lnSpc>
                <a:spcPct val="100000"/>
              </a:lnSpc>
              <a:spcBef>
                <a:spcPts val="0"/>
              </a:spcBef>
              <a:spcAft>
                <a:spcPts val="0"/>
              </a:spcAft>
              <a:buClr>
                <a:schemeClr val="dk2"/>
              </a:buClr>
              <a:buSzPct val="100000"/>
              <a:buFont typeface="Arial"/>
              <a:buNone/>
              <a:defRPr i="0" baseline="0" strike="noStrike" sz="3000" b="0" cap="none" u="none">
                <a:solidFill>
                  <a:schemeClr val="dk2"/>
                </a:solidFill>
                <a:latin typeface="Arial"/>
                <a:ea typeface="Arial"/>
                <a:cs typeface="Arial"/>
                <a:sym typeface="Arial"/>
              </a:defRPr>
            </a:lvl2pPr>
            <a:lvl3pPr indent="190500" algn="ctr" marL="0" rtl="0">
              <a:lnSpc>
                <a:spcPct val="100000"/>
              </a:lnSpc>
              <a:spcBef>
                <a:spcPts val="0"/>
              </a:spcBef>
              <a:spcAft>
                <a:spcPts val="0"/>
              </a:spcAft>
              <a:buClr>
                <a:schemeClr val="dk2"/>
              </a:buClr>
              <a:buSzPct val="100000"/>
              <a:buFont typeface="Arial"/>
              <a:buNone/>
              <a:defRPr i="0" baseline="0" strike="noStrike" sz="3000" b="0" cap="none" u="none">
                <a:solidFill>
                  <a:schemeClr val="dk2"/>
                </a:solidFill>
                <a:latin typeface="Arial"/>
                <a:ea typeface="Arial"/>
                <a:cs typeface="Arial"/>
                <a:sym typeface="Arial"/>
              </a:defRPr>
            </a:lvl3pPr>
            <a:lvl4pPr indent="190500" algn="ctr" marL="0" rtl="0">
              <a:lnSpc>
                <a:spcPct val="100000"/>
              </a:lnSpc>
              <a:spcBef>
                <a:spcPts val="0"/>
              </a:spcBef>
              <a:spcAft>
                <a:spcPts val="0"/>
              </a:spcAft>
              <a:buClr>
                <a:schemeClr val="dk2"/>
              </a:buClr>
              <a:buSzPct val="100000"/>
              <a:buFont typeface="Arial"/>
              <a:buNone/>
              <a:defRPr i="0" baseline="0" strike="noStrike" sz="3000" b="0" cap="none" u="none">
                <a:solidFill>
                  <a:schemeClr val="dk2"/>
                </a:solidFill>
                <a:latin typeface="Arial"/>
                <a:ea typeface="Arial"/>
                <a:cs typeface="Arial"/>
                <a:sym typeface="Arial"/>
              </a:defRPr>
            </a:lvl4pPr>
            <a:lvl5pPr indent="190500" algn="ctr" marL="0" rtl="0">
              <a:lnSpc>
                <a:spcPct val="100000"/>
              </a:lnSpc>
              <a:spcBef>
                <a:spcPts val="0"/>
              </a:spcBef>
              <a:spcAft>
                <a:spcPts val="0"/>
              </a:spcAft>
              <a:buClr>
                <a:schemeClr val="dk2"/>
              </a:buClr>
              <a:buSzPct val="100000"/>
              <a:buFont typeface="Arial"/>
              <a:buNone/>
              <a:defRPr i="0" baseline="0" strike="noStrike" sz="3000" b="0" cap="none" u="none">
                <a:solidFill>
                  <a:schemeClr val="dk2"/>
                </a:solidFill>
                <a:latin typeface="Arial"/>
                <a:ea typeface="Arial"/>
                <a:cs typeface="Arial"/>
                <a:sym typeface="Arial"/>
              </a:defRPr>
            </a:lvl5pPr>
            <a:lvl6pPr indent="190500" algn="ctr" marL="0" rtl="0">
              <a:lnSpc>
                <a:spcPct val="100000"/>
              </a:lnSpc>
              <a:spcBef>
                <a:spcPts val="0"/>
              </a:spcBef>
              <a:spcAft>
                <a:spcPts val="0"/>
              </a:spcAft>
              <a:buClr>
                <a:schemeClr val="dk2"/>
              </a:buClr>
              <a:buSzPct val="100000"/>
              <a:buFont typeface="Arial"/>
              <a:buNone/>
              <a:defRPr i="0" baseline="0" strike="noStrike" sz="3000" b="0" cap="none" u="none">
                <a:solidFill>
                  <a:schemeClr val="dk2"/>
                </a:solidFill>
                <a:latin typeface="Arial"/>
                <a:ea typeface="Arial"/>
                <a:cs typeface="Arial"/>
                <a:sym typeface="Arial"/>
              </a:defRPr>
            </a:lvl6pPr>
            <a:lvl7pPr indent="190500" algn="ctr" marL="0" rtl="0">
              <a:lnSpc>
                <a:spcPct val="100000"/>
              </a:lnSpc>
              <a:spcBef>
                <a:spcPts val="0"/>
              </a:spcBef>
              <a:spcAft>
                <a:spcPts val="0"/>
              </a:spcAft>
              <a:buClr>
                <a:schemeClr val="dk2"/>
              </a:buClr>
              <a:buSzPct val="100000"/>
              <a:buFont typeface="Arial"/>
              <a:buNone/>
              <a:defRPr i="0" baseline="0" strike="noStrike" sz="3000" b="0" cap="none" u="none">
                <a:solidFill>
                  <a:schemeClr val="dk2"/>
                </a:solidFill>
                <a:latin typeface="Arial"/>
                <a:ea typeface="Arial"/>
                <a:cs typeface="Arial"/>
                <a:sym typeface="Arial"/>
              </a:defRPr>
            </a:lvl7pPr>
            <a:lvl8pPr indent="190500" algn="ctr" marL="0" rtl="0">
              <a:lnSpc>
                <a:spcPct val="100000"/>
              </a:lnSpc>
              <a:spcBef>
                <a:spcPts val="0"/>
              </a:spcBef>
              <a:spcAft>
                <a:spcPts val="0"/>
              </a:spcAft>
              <a:buClr>
                <a:schemeClr val="dk2"/>
              </a:buClr>
              <a:buSzPct val="100000"/>
              <a:buFont typeface="Arial"/>
              <a:buNone/>
              <a:defRPr i="0" baseline="0" strike="noStrike" sz="3000" b="0" cap="none" u="none">
                <a:solidFill>
                  <a:schemeClr val="dk2"/>
                </a:solidFill>
                <a:latin typeface="Arial"/>
                <a:ea typeface="Arial"/>
                <a:cs typeface="Arial"/>
                <a:sym typeface="Arial"/>
              </a:defRPr>
            </a:lvl8pPr>
            <a:lvl9pPr indent="190500" algn="ctr" marL="0" rtl="0">
              <a:lnSpc>
                <a:spcPct val="100000"/>
              </a:lnSpc>
              <a:spcBef>
                <a:spcPts val="0"/>
              </a:spcBef>
              <a:spcAft>
                <a:spcPts val="0"/>
              </a:spcAft>
              <a:buClr>
                <a:schemeClr val="dk2"/>
              </a:buClr>
              <a:buSzPct val="100000"/>
              <a:buFont typeface="Arial"/>
              <a:buNone/>
              <a:defRPr i="0" baseline="0" strike="noStrike" sz="3000" b="0" cap="none" u="none">
                <a:solidFill>
                  <a:schemeClr val="dk2"/>
                </a:solidFill>
                <a:latin typeface="Arial"/>
                <a:ea typeface="Arial"/>
                <a:cs typeface="Arial"/>
                <a:sym typeface="Aria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matchingName="tx" type="tx">
  <p:cSld name="tx">
    <p:spTree>
      <p:nvGrpSpPr>
        <p:cNvPr name="Shape 10" id="10"/>
        <p:cNvGrpSpPr/>
        <p:nvPr/>
      </p:nvGrpSpPr>
      <p:grpSpPr>
        <a:xfrm>
          <a:off y="0" x="0"/>
          <a:ext cy="0" cx="0"/>
          <a:chOff y="0" x="0"/>
          <a:chExt cy="0" cx="0"/>
        </a:xfrm>
      </p:grpSpPr>
      <p:sp>
        <p:nvSpPr>
          <p:cNvPr name="Shape 11" id="11"/>
          <p:cNvSpPr txBox="1"/>
          <p:nvPr>
            <p:ph type="title"/>
          </p:nvPr>
        </p:nvSpPr>
        <p:spPr>
          <a:xfrm>
            <a:off y="274637" x="457200"/>
            <a:ext cy="1143000" cx="8229600"/>
          </a:xfrm>
          <a:prstGeom prst="rect">
            <a:avLst/>
          </a:prstGeom>
          <a:noFill/>
          <a:ln>
            <a:noFill/>
          </a:ln>
        </p:spPr>
        <p:txBody>
          <a:bodyPr bIns="91425" tIns="91425" lIns="91425" anchor="b" anchorCtr="0" rIns="91425"/>
          <a:lstStyle>
            <a:lvl1pPr algn="l" rtl="0">
              <a:spcBef>
                <a:spcPts val="0"/>
              </a:spcBef>
              <a:buSzPct val="100000"/>
              <a:buFont typeface="Arial"/>
              <a:buNone/>
              <a:defRPr sz="3600" b="1">
                <a:solidFill>
                  <a:schemeClr val="dk1"/>
                </a:solidFill>
                <a:latin typeface="Arial"/>
                <a:ea typeface="Arial"/>
                <a:cs typeface="Arial"/>
                <a:sym typeface="Arial"/>
              </a:defRPr>
            </a:lvl1pPr>
            <a:lvl2pPr algn="l" rtl="0">
              <a:spcBef>
                <a:spcPts val="0"/>
              </a:spcBef>
              <a:buSzPct val="100000"/>
              <a:buFont typeface="Arial"/>
              <a:buNone/>
              <a:defRPr sz="3600" b="1">
                <a:solidFill>
                  <a:schemeClr val="dk1"/>
                </a:solidFill>
                <a:latin typeface="Arial"/>
                <a:ea typeface="Arial"/>
                <a:cs typeface="Arial"/>
                <a:sym typeface="Arial"/>
              </a:defRPr>
            </a:lvl2pPr>
            <a:lvl3pPr algn="l" rtl="0">
              <a:spcBef>
                <a:spcPts val="0"/>
              </a:spcBef>
              <a:buSzPct val="100000"/>
              <a:buFont typeface="Arial"/>
              <a:buNone/>
              <a:defRPr sz="3600" b="1">
                <a:solidFill>
                  <a:schemeClr val="dk1"/>
                </a:solidFill>
                <a:latin typeface="Arial"/>
                <a:ea typeface="Arial"/>
                <a:cs typeface="Arial"/>
                <a:sym typeface="Arial"/>
              </a:defRPr>
            </a:lvl3pPr>
            <a:lvl4pPr algn="l" rtl="0">
              <a:spcBef>
                <a:spcPts val="0"/>
              </a:spcBef>
              <a:buSzPct val="100000"/>
              <a:buFont typeface="Arial"/>
              <a:buNone/>
              <a:defRPr sz="3600" b="1">
                <a:solidFill>
                  <a:schemeClr val="dk1"/>
                </a:solidFill>
                <a:latin typeface="Arial"/>
                <a:ea typeface="Arial"/>
                <a:cs typeface="Arial"/>
                <a:sym typeface="Arial"/>
              </a:defRPr>
            </a:lvl4pPr>
            <a:lvl5pPr algn="l" rtl="0">
              <a:spcBef>
                <a:spcPts val="0"/>
              </a:spcBef>
              <a:buSzPct val="100000"/>
              <a:buFont typeface="Arial"/>
              <a:buNone/>
              <a:defRPr sz="3600" b="1">
                <a:solidFill>
                  <a:schemeClr val="dk1"/>
                </a:solidFill>
                <a:latin typeface="Arial"/>
                <a:ea typeface="Arial"/>
                <a:cs typeface="Arial"/>
                <a:sym typeface="Arial"/>
              </a:defRPr>
            </a:lvl5pPr>
            <a:lvl6pPr algn="l" rtl="0">
              <a:spcBef>
                <a:spcPts val="0"/>
              </a:spcBef>
              <a:buSzPct val="100000"/>
              <a:buFont typeface="Arial"/>
              <a:buNone/>
              <a:defRPr sz="3600" b="1">
                <a:solidFill>
                  <a:schemeClr val="dk1"/>
                </a:solidFill>
                <a:latin typeface="Arial"/>
                <a:ea typeface="Arial"/>
                <a:cs typeface="Arial"/>
                <a:sym typeface="Arial"/>
              </a:defRPr>
            </a:lvl6pPr>
            <a:lvl7pPr algn="l" rtl="0">
              <a:spcBef>
                <a:spcPts val="0"/>
              </a:spcBef>
              <a:buSzPct val="100000"/>
              <a:buFont typeface="Arial"/>
              <a:buNone/>
              <a:defRPr sz="3600" b="1">
                <a:solidFill>
                  <a:schemeClr val="dk1"/>
                </a:solidFill>
                <a:latin typeface="Arial"/>
                <a:ea typeface="Arial"/>
                <a:cs typeface="Arial"/>
                <a:sym typeface="Arial"/>
              </a:defRPr>
            </a:lvl7pPr>
            <a:lvl8pPr algn="l" rtl="0">
              <a:spcBef>
                <a:spcPts val="0"/>
              </a:spcBef>
              <a:buSzPct val="100000"/>
              <a:buFont typeface="Arial"/>
              <a:buNone/>
              <a:defRPr sz="3600" b="1">
                <a:solidFill>
                  <a:schemeClr val="dk1"/>
                </a:solidFill>
                <a:latin typeface="Arial"/>
                <a:ea typeface="Arial"/>
                <a:cs typeface="Arial"/>
                <a:sym typeface="Arial"/>
              </a:defRPr>
            </a:lvl8pPr>
            <a:lvl9pPr algn="l" rtl="0">
              <a:spcBef>
                <a:spcPts val="0"/>
              </a:spcBef>
              <a:buSzPct val="100000"/>
              <a:buFont typeface="Arial"/>
              <a:buNone/>
              <a:defRPr sz="3600" b="1">
                <a:solidFill>
                  <a:schemeClr val="dk1"/>
                </a:solidFill>
                <a:latin typeface="Arial"/>
                <a:ea typeface="Arial"/>
                <a:cs typeface="Arial"/>
                <a:sym typeface="Arial"/>
              </a:defRPr>
            </a:lvl9pPr>
          </a:lstStyle>
          <a:p/>
        </p:txBody>
      </p:sp>
      <p:sp>
        <p:nvSpPr>
          <p:cNvPr name="Shape 12" id="12"/>
          <p:cNvSpPr txBox="1"/>
          <p:nvPr>
            <p:ph type="body" idx="1"/>
          </p:nvPr>
        </p:nvSpPr>
        <p:spPr>
          <a:xfrm>
            <a:off y="1600200" x="457200"/>
            <a:ext cy="4967574" cx="8229600"/>
          </a:xfrm>
          <a:prstGeom prst="rect">
            <a:avLst/>
          </a:prstGeom>
          <a:noFill/>
          <a:ln>
            <a:noFill/>
          </a:ln>
        </p:spPr>
        <p:txBody>
          <a:bodyPr bIns="91425" tIns="91425" lIns="91425" anchor="t" anchorCtr="0" rIns="91425"/>
          <a:lstStyle>
            <a:lvl1pPr rtl="0">
              <a:defRPr/>
            </a:lvl1pPr>
            <a:lvl2pPr indent="-285750" marL="742950" rtl="0">
              <a:defRPr/>
            </a:lvl2pPr>
            <a:lvl3pPr indent="-228600" marL="1143000" rtl="0">
              <a:defRPr/>
            </a:lvl3pPr>
            <a:lvl4pPr indent="-228600" marL="1600200" rtl="0">
              <a:defRPr/>
            </a:lvl4pPr>
            <a:lvl5pPr rtl="0">
              <a:defRPr sz="1800"/>
            </a:lvl5pPr>
            <a:lvl6pPr rtl="0">
              <a:defRPr sz="1800"/>
            </a:lvl6pPr>
            <a:lvl7pPr rtl="0">
              <a:defRPr sz="1800"/>
            </a:lvl7pPr>
            <a:lvl8pPr rtl="0">
              <a:defRPr sz="1800"/>
            </a:lvl8pPr>
            <a:lvl9pPr rtl="0">
              <a:defRPr sz="1800"/>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matchingName="twoColTx" type="twoColTx">
  <p:cSld name="twoColTx">
    <p:spTree>
      <p:nvGrpSpPr>
        <p:cNvPr name="Shape 13" id="13"/>
        <p:cNvGrpSpPr/>
        <p:nvPr/>
      </p:nvGrpSpPr>
      <p:grpSpPr>
        <a:xfrm>
          <a:off y="0" x="0"/>
          <a:ext cy="0" cx="0"/>
          <a:chOff y="0" x="0"/>
          <a:chExt cy="0" cx="0"/>
        </a:xfrm>
      </p:grpSpPr>
      <p:sp>
        <p:nvSpPr>
          <p:cNvPr name="Shape 14" id="14"/>
          <p:cNvSpPr txBox="1"/>
          <p:nvPr>
            <p:ph type="title"/>
          </p:nvPr>
        </p:nvSpPr>
        <p:spPr>
          <a:xfrm>
            <a:off y="274637" x="457200"/>
            <a:ext cy="1143000" cx="8229600"/>
          </a:xfrm>
          <a:prstGeom prst="rect">
            <a:avLst/>
          </a:prstGeom>
          <a:noFill/>
          <a:ln>
            <a:noFill/>
          </a:ln>
        </p:spPr>
        <p:txBody>
          <a:bodyPr bIns="91425" tIns="91425" lIns="91425" anchor="b" anchorCtr="0" rIns="91425"/>
          <a:lstStyle>
            <a:lvl1pPr algn="l" rtl="0">
              <a:spcBef>
                <a:spcPts val="0"/>
              </a:spcBef>
              <a:buSzPct val="100000"/>
              <a:buFont typeface="Arial"/>
              <a:buNone/>
              <a:defRPr sz="3600" b="1">
                <a:solidFill>
                  <a:schemeClr val="dk1"/>
                </a:solidFill>
                <a:latin typeface="Arial"/>
                <a:ea typeface="Arial"/>
                <a:cs typeface="Arial"/>
                <a:sym typeface="Arial"/>
              </a:defRPr>
            </a:lvl1pPr>
            <a:lvl2pPr algn="l" rtl="0">
              <a:spcBef>
                <a:spcPts val="0"/>
              </a:spcBef>
              <a:buSzPct val="100000"/>
              <a:buFont typeface="Arial"/>
              <a:buNone/>
              <a:defRPr sz="3600" b="1">
                <a:solidFill>
                  <a:schemeClr val="dk1"/>
                </a:solidFill>
                <a:latin typeface="Arial"/>
                <a:ea typeface="Arial"/>
                <a:cs typeface="Arial"/>
                <a:sym typeface="Arial"/>
              </a:defRPr>
            </a:lvl2pPr>
            <a:lvl3pPr algn="l" rtl="0">
              <a:spcBef>
                <a:spcPts val="0"/>
              </a:spcBef>
              <a:buSzPct val="100000"/>
              <a:buFont typeface="Arial"/>
              <a:buNone/>
              <a:defRPr sz="3600" b="1">
                <a:solidFill>
                  <a:schemeClr val="dk1"/>
                </a:solidFill>
                <a:latin typeface="Arial"/>
                <a:ea typeface="Arial"/>
                <a:cs typeface="Arial"/>
                <a:sym typeface="Arial"/>
              </a:defRPr>
            </a:lvl3pPr>
            <a:lvl4pPr algn="l" rtl="0">
              <a:spcBef>
                <a:spcPts val="0"/>
              </a:spcBef>
              <a:buSzPct val="100000"/>
              <a:buFont typeface="Arial"/>
              <a:buNone/>
              <a:defRPr sz="3600" b="1">
                <a:solidFill>
                  <a:schemeClr val="dk1"/>
                </a:solidFill>
                <a:latin typeface="Arial"/>
                <a:ea typeface="Arial"/>
                <a:cs typeface="Arial"/>
                <a:sym typeface="Arial"/>
              </a:defRPr>
            </a:lvl4pPr>
            <a:lvl5pPr algn="l" rtl="0">
              <a:spcBef>
                <a:spcPts val="0"/>
              </a:spcBef>
              <a:buSzPct val="100000"/>
              <a:buFont typeface="Arial"/>
              <a:buNone/>
              <a:defRPr sz="3600" b="1">
                <a:solidFill>
                  <a:schemeClr val="dk1"/>
                </a:solidFill>
                <a:latin typeface="Arial"/>
                <a:ea typeface="Arial"/>
                <a:cs typeface="Arial"/>
                <a:sym typeface="Arial"/>
              </a:defRPr>
            </a:lvl5pPr>
            <a:lvl6pPr algn="l" rtl="0">
              <a:spcBef>
                <a:spcPts val="0"/>
              </a:spcBef>
              <a:buSzPct val="100000"/>
              <a:buFont typeface="Arial"/>
              <a:buNone/>
              <a:defRPr sz="3600" b="1">
                <a:solidFill>
                  <a:schemeClr val="dk1"/>
                </a:solidFill>
                <a:latin typeface="Arial"/>
                <a:ea typeface="Arial"/>
                <a:cs typeface="Arial"/>
                <a:sym typeface="Arial"/>
              </a:defRPr>
            </a:lvl6pPr>
            <a:lvl7pPr algn="l" rtl="0">
              <a:spcBef>
                <a:spcPts val="0"/>
              </a:spcBef>
              <a:buSzPct val="100000"/>
              <a:buFont typeface="Arial"/>
              <a:buNone/>
              <a:defRPr sz="3600" b="1">
                <a:solidFill>
                  <a:schemeClr val="dk1"/>
                </a:solidFill>
                <a:latin typeface="Arial"/>
                <a:ea typeface="Arial"/>
                <a:cs typeface="Arial"/>
                <a:sym typeface="Arial"/>
              </a:defRPr>
            </a:lvl7pPr>
            <a:lvl8pPr algn="l" rtl="0">
              <a:spcBef>
                <a:spcPts val="0"/>
              </a:spcBef>
              <a:buSzPct val="100000"/>
              <a:buFont typeface="Arial"/>
              <a:buNone/>
              <a:defRPr sz="3600" b="1">
                <a:solidFill>
                  <a:schemeClr val="dk1"/>
                </a:solidFill>
                <a:latin typeface="Arial"/>
                <a:ea typeface="Arial"/>
                <a:cs typeface="Arial"/>
                <a:sym typeface="Arial"/>
              </a:defRPr>
            </a:lvl8pPr>
            <a:lvl9pPr algn="l" rtl="0">
              <a:spcBef>
                <a:spcPts val="0"/>
              </a:spcBef>
              <a:buSzPct val="100000"/>
              <a:buFont typeface="Arial"/>
              <a:buNone/>
              <a:defRPr sz="3600" b="1">
                <a:solidFill>
                  <a:schemeClr val="dk1"/>
                </a:solidFill>
                <a:latin typeface="Arial"/>
                <a:ea typeface="Arial"/>
                <a:cs typeface="Arial"/>
                <a:sym typeface="Arial"/>
              </a:defRPr>
            </a:lvl9pPr>
          </a:lstStyle>
          <a:p/>
        </p:txBody>
      </p:sp>
      <p:sp>
        <p:nvSpPr>
          <p:cNvPr name="Shape 15" id="15"/>
          <p:cNvSpPr txBox="1"/>
          <p:nvPr>
            <p:ph type="body" idx="1"/>
          </p:nvPr>
        </p:nvSpPr>
        <p:spPr>
          <a:xfrm>
            <a:off y="1600200" x="457200"/>
            <a:ext cy="4967574" cx="3994525"/>
          </a:xfrm>
          <a:prstGeom prst="rect">
            <a:avLst/>
          </a:prstGeom>
          <a:noFill/>
          <a:ln>
            <a:noFill/>
          </a:ln>
        </p:spPr>
        <p:txBody>
          <a:bodyPr bIns="91425" tIns="91425" lIns="91425" anchor="t" anchorCtr="0" rIns="91425"/>
          <a:lstStyle>
            <a:lvl1pPr rtl="0">
              <a:defRPr/>
            </a:lvl1pPr>
            <a:lvl2pPr rtl="0">
              <a:defRPr/>
            </a:lvl2pPr>
            <a:lvl3pPr rtl="0">
              <a:defRPr/>
            </a:lvl3pPr>
            <a:lvl4pPr rtl="0">
              <a:defRPr/>
            </a:lvl4pPr>
            <a:lvl5pPr rtl="0">
              <a:defRPr sz="1800"/>
            </a:lvl5pPr>
            <a:lvl6pPr rtl="0">
              <a:defRPr sz="1800"/>
            </a:lvl6pPr>
            <a:lvl7pPr rtl="0">
              <a:defRPr sz="1800"/>
            </a:lvl7pPr>
            <a:lvl8pPr rtl="0">
              <a:defRPr sz="1800"/>
            </a:lvl8pPr>
            <a:lvl9pPr rtl="0">
              <a:defRPr sz="1800"/>
            </a:lvl9pPr>
          </a:lstStyle>
          <a:p/>
        </p:txBody>
      </p:sp>
      <p:sp>
        <p:nvSpPr>
          <p:cNvPr name="Shape 16" id="16"/>
          <p:cNvSpPr txBox="1"/>
          <p:nvPr>
            <p:ph type="body" idx="2"/>
          </p:nvPr>
        </p:nvSpPr>
        <p:spPr>
          <a:xfrm>
            <a:off y="1600200" x="4692273"/>
            <a:ext cy="4967574" cx="3994525"/>
          </a:xfrm>
          <a:prstGeom prst="rect">
            <a:avLst/>
          </a:prstGeom>
          <a:noFill/>
          <a:ln>
            <a:noFill/>
          </a:ln>
        </p:spPr>
        <p:txBody>
          <a:bodyPr bIns="91425" tIns="91425" lIns="91425" anchor="t" anchorCtr="0" rIns="91425"/>
          <a:lstStyle>
            <a:lvl1pPr rtl="0">
              <a:defRPr/>
            </a:lvl1pPr>
            <a:lvl2pPr rtl="0">
              <a:defRPr/>
            </a:lvl2pPr>
            <a:lvl3pPr rtl="0">
              <a:defRPr/>
            </a:lvl3pPr>
            <a:lvl4pPr rtl="0">
              <a:defRPr/>
            </a:lvl4pPr>
            <a:lvl5pPr rtl="0">
              <a:defRPr sz="1800"/>
            </a:lvl5pPr>
            <a:lvl6pPr rtl="0">
              <a:defRPr sz="1800"/>
            </a:lvl6pPr>
            <a:lvl7pPr rtl="0">
              <a:defRPr sz="1800"/>
            </a:lvl7pPr>
            <a:lvl8pPr rtl="0">
              <a:defRPr sz="1800"/>
            </a:lvl8pPr>
            <a:lvl9pPr rtl="0">
              <a:defRPr sz="18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matchingName="titleOnly" type="titleOnly">
  <p:cSld name="titleOnly">
    <p:spTree>
      <p:nvGrpSpPr>
        <p:cNvPr name="Shape 17" id="17"/>
        <p:cNvGrpSpPr/>
        <p:nvPr/>
      </p:nvGrpSpPr>
      <p:grpSpPr>
        <a:xfrm>
          <a:off y="0" x="0"/>
          <a:ext cy="0" cx="0"/>
          <a:chOff y="0" x="0"/>
          <a:chExt cy="0" cx="0"/>
        </a:xfrm>
      </p:grpSpPr>
      <p:sp>
        <p:nvSpPr>
          <p:cNvPr name="Shape 18" id="18"/>
          <p:cNvSpPr txBox="1"/>
          <p:nvPr>
            <p:ph type="title"/>
          </p:nvPr>
        </p:nvSpPr>
        <p:spPr>
          <a:xfrm>
            <a:off y="274637" x="457200"/>
            <a:ext cy="1143000" cx="8229600"/>
          </a:xfrm>
          <a:prstGeom prst="rect">
            <a:avLst/>
          </a:prstGeom>
          <a:noFill/>
          <a:ln>
            <a:noFill/>
          </a:ln>
        </p:spPr>
        <p:txBody>
          <a:bodyPr bIns="91425" tIns="91425" lIns="91425" anchor="b" anchorCtr="0" rIns="91425"/>
          <a:lstStyle>
            <a:lvl1pPr algn="l" rtl="0">
              <a:spcBef>
                <a:spcPts val="0"/>
              </a:spcBef>
              <a:buSzPct val="100000"/>
              <a:buFont typeface="Arial"/>
              <a:buNone/>
              <a:defRPr sz="3600" b="1">
                <a:solidFill>
                  <a:schemeClr val="dk1"/>
                </a:solidFill>
                <a:latin typeface="Arial"/>
                <a:ea typeface="Arial"/>
                <a:cs typeface="Arial"/>
                <a:sym typeface="Arial"/>
              </a:defRPr>
            </a:lvl1pPr>
            <a:lvl2pPr algn="l" rtl="0">
              <a:spcBef>
                <a:spcPts val="0"/>
              </a:spcBef>
              <a:buSzPct val="100000"/>
              <a:buFont typeface="Arial"/>
              <a:buNone/>
              <a:defRPr sz="3600" b="1">
                <a:solidFill>
                  <a:schemeClr val="dk1"/>
                </a:solidFill>
                <a:latin typeface="Arial"/>
                <a:ea typeface="Arial"/>
                <a:cs typeface="Arial"/>
                <a:sym typeface="Arial"/>
              </a:defRPr>
            </a:lvl2pPr>
            <a:lvl3pPr algn="l" rtl="0">
              <a:spcBef>
                <a:spcPts val="0"/>
              </a:spcBef>
              <a:buSzPct val="100000"/>
              <a:buFont typeface="Arial"/>
              <a:buNone/>
              <a:defRPr sz="3600" b="1">
                <a:solidFill>
                  <a:schemeClr val="dk1"/>
                </a:solidFill>
                <a:latin typeface="Arial"/>
                <a:ea typeface="Arial"/>
                <a:cs typeface="Arial"/>
                <a:sym typeface="Arial"/>
              </a:defRPr>
            </a:lvl3pPr>
            <a:lvl4pPr algn="l" rtl="0">
              <a:spcBef>
                <a:spcPts val="0"/>
              </a:spcBef>
              <a:buSzPct val="100000"/>
              <a:buFont typeface="Arial"/>
              <a:buNone/>
              <a:defRPr sz="3600" b="1">
                <a:solidFill>
                  <a:schemeClr val="dk1"/>
                </a:solidFill>
                <a:latin typeface="Arial"/>
                <a:ea typeface="Arial"/>
                <a:cs typeface="Arial"/>
                <a:sym typeface="Arial"/>
              </a:defRPr>
            </a:lvl4pPr>
            <a:lvl5pPr algn="l" rtl="0">
              <a:spcBef>
                <a:spcPts val="0"/>
              </a:spcBef>
              <a:buSzPct val="100000"/>
              <a:buFont typeface="Arial"/>
              <a:buNone/>
              <a:defRPr sz="3600" b="1">
                <a:solidFill>
                  <a:schemeClr val="dk1"/>
                </a:solidFill>
                <a:latin typeface="Arial"/>
                <a:ea typeface="Arial"/>
                <a:cs typeface="Arial"/>
                <a:sym typeface="Arial"/>
              </a:defRPr>
            </a:lvl5pPr>
            <a:lvl6pPr algn="l" rtl="0">
              <a:spcBef>
                <a:spcPts val="0"/>
              </a:spcBef>
              <a:buSzPct val="100000"/>
              <a:buFont typeface="Arial"/>
              <a:buNone/>
              <a:defRPr sz="3600" b="1">
                <a:solidFill>
                  <a:schemeClr val="dk1"/>
                </a:solidFill>
                <a:latin typeface="Arial"/>
                <a:ea typeface="Arial"/>
                <a:cs typeface="Arial"/>
                <a:sym typeface="Arial"/>
              </a:defRPr>
            </a:lvl6pPr>
            <a:lvl7pPr algn="l" rtl="0">
              <a:spcBef>
                <a:spcPts val="0"/>
              </a:spcBef>
              <a:buSzPct val="100000"/>
              <a:buFont typeface="Arial"/>
              <a:buNone/>
              <a:defRPr sz="3600" b="1">
                <a:solidFill>
                  <a:schemeClr val="dk1"/>
                </a:solidFill>
                <a:latin typeface="Arial"/>
                <a:ea typeface="Arial"/>
                <a:cs typeface="Arial"/>
                <a:sym typeface="Arial"/>
              </a:defRPr>
            </a:lvl7pPr>
            <a:lvl8pPr algn="l" rtl="0">
              <a:spcBef>
                <a:spcPts val="0"/>
              </a:spcBef>
              <a:buSzPct val="100000"/>
              <a:buFont typeface="Arial"/>
              <a:buNone/>
              <a:defRPr sz="3600" b="1">
                <a:solidFill>
                  <a:schemeClr val="dk1"/>
                </a:solidFill>
                <a:latin typeface="Arial"/>
                <a:ea typeface="Arial"/>
                <a:cs typeface="Arial"/>
                <a:sym typeface="Arial"/>
              </a:defRPr>
            </a:lvl8pPr>
            <a:lvl9pPr algn="l" rtl="0">
              <a:spcBef>
                <a:spcPts val="0"/>
              </a:spcBef>
              <a:buSzPct val="100000"/>
              <a:buFont typeface="Arial"/>
              <a:buNone/>
              <a:defRPr sz="3600" b="1">
                <a:solidFill>
                  <a:schemeClr val="dk1"/>
                </a:solidFill>
                <a:latin typeface="Arial"/>
                <a:ea typeface="Arial"/>
                <a:cs typeface="Arial"/>
                <a:sym typeface="Aria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matchingName="CAPTION_ONLY">
  <p:cSld name="CAPTION_ONLY">
    <p:spTree>
      <p:nvGrpSpPr>
        <p:cNvPr name="Shape 19" id="19"/>
        <p:cNvGrpSpPr/>
        <p:nvPr/>
      </p:nvGrpSpPr>
      <p:grpSpPr>
        <a:xfrm>
          <a:off y="0" x="0"/>
          <a:ext cy="0" cx="0"/>
          <a:chOff y="0" x="0"/>
          <a:chExt cy="0" cx="0"/>
        </a:xfrm>
      </p:grpSpPr>
      <p:sp>
        <p:nvSpPr>
          <p:cNvPr name="Shape 20" id="20"/>
          <p:cNvSpPr txBox="1"/>
          <p:nvPr>
            <p:ph type="body" idx="1"/>
          </p:nvPr>
        </p:nvSpPr>
        <p:spPr>
          <a:xfrm>
            <a:off y="5875078" x="457200"/>
            <a:ext cy="692693" cx="8229600"/>
          </a:xfrm>
          <a:prstGeom prst="rect">
            <a:avLst/>
          </a:prstGeom>
          <a:noFill/>
          <a:ln>
            <a:noFill/>
          </a:ln>
        </p:spPr>
        <p:txBody>
          <a:bodyPr bIns="91425" tIns="91425" lIns="91425" anchor="t" anchorCtr="0" rIns="91425"/>
          <a:lstStyle>
            <a:lvl1pPr indent="-285750" algn="ctr" marL="285750" rtl="0">
              <a:lnSpc>
                <a:spcPct val="100000"/>
              </a:lnSpc>
              <a:spcBef>
                <a:spcPts val="360"/>
              </a:spcBef>
              <a:spcAft>
                <a:spcPts val="0"/>
              </a:spcAft>
              <a:buClr>
                <a:schemeClr val="dk1"/>
              </a:buClr>
              <a:buSzPct val="166666"/>
              <a:buFont typeface="Arial"/>
              <a:buChar char="•"/>
              <a:defRPr sz="1800">
                <a:solidFill>
                  <a:schemeClr val="dk1"/>
                </a:solidFill>
              </a:defRPr>
            </a:lvl1pPr>
            <a:lvl2pPr indent="-285750" algn="ctr" marL="285750" rtl="0">
              <a:lnSpc>
                <a:spcPct val="100000"/>
              </a:lnSpc>
              <a:spcBef>
                <a:spcPts val="360"/>
              </a:spcBef>
              <a:spcAft>
                <a:spcPts val="0"/>
              </a:spcAft>
              <a:buClr>
                <a:schemeClr val="dk1"/>
              </a:buClr>
              <a:buSzPct val="100000"/>
              <a:buFont typeface="Courier New"/>
              <a:buChar char="o"/>
              <a:defRPr sz="1800">
                <a:solidFill>
                  <a:schemeClr val="dk1"/>
                </a:solidFill>
              </a:defRPr>
            </a:lvl2pPr>
            <a:lvl3pPr indent="-285750" algn="ctr" marL="285750" rtl="0">
              <a:lnSpc>
                <a:spcPct val="100000"/>
              </a:lnSpc>
              <a:spcBef>
                <a:spcPts val="360"/>
              </a:spcBef>
              <a:spcAft>
                <a:spcPts val="0"/>
              </a:spcAft>
              <a:buClr>
                <a:schemeClr val="dk1"/>
              </a:buClr>
              <a:buSzPct val="100000"/>
              <a:buFont typeface="Wingdings"/>
              <a:buChar char="§"/>
              <a:defRPr sz="1800">
                <a:solidFill>
                  <a:schemeClr val="dk1"/>
                </a:solidFill>
              </a:defRPr>
            </a:lvl3pPr>
            <a:lvl4pPr indent="-285750" algn="ctr" marL="285750" rtl="0">
              <a:lnSpc>
                <a:spcPct val="100000"/>
              </a:lnSpc>
              <a:spcBef>
                <a:spcPts val="360"/>
              </a:spcBef>
              <a:spcAft>
                <a:spcPts val="0"/>
              </a:spcAft>
              <a:buClr>
                <a:schemeClr val="dk1"/>
              </a:buClr>
              <a:buSzPct val="166666"/>
              <a:buFont typeface="Arial"/>
              <a:buChar char="•"/>
              <a:defRPr sz="1800">
                <a:solidFill>
                  <a:schemeClr val="dk1"/>
                </a:solidFill>
              </a:defRPr>
            </a:lvl4pPr>
            <a:lvl5pPr indent="-285750" algn="ctr" marL="285750" rtl="0">
              <a:lnSpc>
                <a:spcPct val="100000"/>
              </a:lnSpc>
              <a:spcBef>
                <a:spcPts val="360"/>
              </a:spcBef>
              <a:spcAft>
                <a:spcPts val="0"/>
              </a:spcAft>
              <a:buClr>
                <a:schemeClr val="dk1"/>
              </a:buClr>
              <a:buSzPct val="100000"/>
              <a:buFont typeface="Courier New"/>
              <a:buChar char="o"/>
              <a:defRPr sz="1800">
                <a:solidFill>
                  <a:schemeClr val="dk1"/>
                </a:solidFill>
              </a:defRPr>
            </a:lvl5pPr>
            <a:lvl6pPr indent="-285750" algn="ctr" marL="285750" rtl="0">
              <a:lnSpc>
                <a:spcPct val="100000"/>
              </a:lnSpc>
              <a:spcBef>
                <a:spcPts val="360"/>
              </a:spcBef>
              <a:spcAft>
                <a:spcPts val="0"/>
              </a:spcAft>
              <a:buClr>
                <a:schemeClr val="dk1"/>
              </a:buClr>
              <a:buSzPct val="100000"/>
              <a:buFont typeface="Wingdings"/>
              <a:buChar char="§"/>
              <a:defRPr sz="1800">
                <a:solidFill>
                  <a:schemeClr val="dk1"/>
                </a:solidFill>
              </a:defRPr>
            </a:lvl6pPr>
            <a:lvl7pPr indent="-285750" algn="ctr" marL="285750" rtl="0">
              <a:lnSpc>
                <a:spcPct val="100000"/>
              </a:lnSpc>
              <a:spcBef>
                <a:spcPts val="360"/>
              </a:spcBef>
              <a:spcAft>
                <a:spcPts val="0"/>
              </a:spcAft>
              <a:buClr>
                <a:schemeClr val="dk1"/>
              </a:buClr>
              <a:buSzPct val="166666"/>
              <a:buFont typeface="Arial"/>
              <a:buChar char="•"/>
              <a:defRPr sz="1800">
                <a:solidFill>
                  <a:schemeClr val="dk1"/>
                </a:solidFill>
              </a:defRPr>
            </a:lvl7pPr>
            <a:lvl8pPr indent="-285750" algn="ctr" marL="285750" rtl="0">
              <a:lnSpc>
                <a:spcPct val="100000"/>
              </a:lnSpc>
              <a:spcBef>
                <a:spcPts val="360"/>
              </a:spcBef>
              <a:spcAft>
                <a:spcPts val="0"/>
              </a:spcAft>
              <a:buClr>
                <a:schemeClr val="dk1"/>
              </a:buClr>
              <a:buSzPct val="100000"/>
              <a:buFont typeface="Courier New"/>
              <a:buChar char="o"/>
              <a:defRPr sz="1800">
                <a:solidFill>
                  <a:schemeClr val="dk1"/>
                </a:solidFill>
              </a:defRPr>
            </a:lvl8pPr>
            <a:lvl9pPr indent="-285750" algn="ctr" marL="285750" rtl="0">
              <a:lnSpc>
                <a:spcPct val="100000"/>
              </a:lnSpc>
              <a:spcBef>
                <a:spcPts val="360"/>
              </a:spcBef>
              <a:spcAft>
                <a:spcPts val="0"/>
              </a:spcAft>
              <a:buClr>
                <a:schemeClr val="dk1"/>
              </a:buClr>
              <a:buSzPct val="100000"/>
              <a:buFont typeface="Wingdings"/>
              <a:buChar char="§"/>
              <a:defRPr sz="1800">
                <a:solidFill>
                  <a:schemeClr val="dk1"/>
                </a:solidFil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matchingName="blank" type="blank">
  <p:cSld name="blank">
    <p:spTree>
      <p:nvGrpSpPr>
        <p:cNvPr name="Shape 21" id="21"/>
        <p:cNvGrpSpPr/>
        <p:nvPr/>
      </p:nvGrpSpPr>
      <p:grpSpPr>
        <a:xfrm>
          <a:off y="0" x="0"/>
          <a:ext cy="0" cx="0"/>
          <a:chOff y="0" x="0"/>
          <a:chExt cy="0" cx="0"/>
        </a:xfrm>
      </p:grpSpPr>
    </p:spTree>
  </p:cSld>
  <p:clrMapOvr>
    <a:masterClrMapping/>
  </p:clrMapOvr>
</p:sldLayout>
</file>

<file path=ppt/slideMasters/_rels/slideMaster1.xml.rels><?xml version="1.0" encoding="UTF-8" standalone="yes"?><Relationships xmlns="http://schemas.openxmlformats.org/package/2006/relationships"><Relationship Type="http://schemas.openxmlformats.org/officeDocument/2006/relationships/slideLayout" Id="rId2" Target="../slideLayouts/slideLayout2.xml"/><Relationship Type="http://schemas.openxmlformats.org/officeDocument/2006/relationships/slideLayout" Id="rId1" Target="../slideLayouts/slideLayout1.xml"/><Relationship Type="http://schemas.openxmlformats.org/officeDocument/2006/relationships/slideLayout" Id="rId4" Target="../slideLayouts/slideLayout4.xml"/><Relationship Type="http://schemas.openxmlformats.org/officeDocument/2006/relationships/slideLayout" Id="rId3" Target="../slideLayouts/slideLayout3.xml"/><Relationship Type="http://schemas.openxmlformats.org/officeDocument/2006/relationships/slideLayout" Id="rId6" Target="../slideLayouts/slideLayout6.xml"/><Relationship Type="http://schemas.openxmlformats.org/officeDocument/2006/relationships/slideLayout" Id="rId5" Target="../slideLayouts/slideLayout5.xml"/><Relationship Type="http://schemas.openxmlformats.org/officeDocument/2006/relationships/theme" Id="rId7" Target="../theme/theme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name="Shape 4" id="4"/>
        <p:cNvGrpSpPr/>
        <p:nvPr/>
      </p:nvGrpSpPr>
      <p:grpSpPr>
        <a:xfrm>
          <a:off y="0" x="0"/>
          <a:ext cy="0" cx="0"/>
          <a:chOff y="0" x="0"/>
          <a:chExt cy="0" cx="0"/>
        </a:xfrm>
      </p:grpSpPr>
      <p:sp>
        <p:nvSpPr>
          <p:cNvPr name="Shape 5" id="5"/>
          <p:cNvSpPr txBox="1"/>
          <p:nvPr>
            <p:ph type="title"/>
          </p:nvPr>
        </p:nvSpPr>
        <p:spPr>
          <a:xfrm>
            <a:off y="274637" x="457200"/>
            <a:ext cy="1143000" cx="8229600"/>
          </a:xfrm>
          <a:prstGeom prst="rect">
            <a:avLst/>
          </a:prstGeom>
          <a:noFill/>
          <a:ln>
            <a:noFill/>
          </a:ln>
        </p:spPr>
        <p:txBody>
          <a:bodyPr bIns="91425" tIns="91425" lIns="91425" anchor="b" anchorCtr="0" rIns="91425"/>
          <a:lstStyle>
            <a:lvl1pPr indent="228600" algn="l" marL="0" rtl="0">
              <a:spcBef>
                <a:spcPts val="0"/>
              </a:spcBef>
              <a:buClr>
                <a:schemeClr val="dk1"/>
              </a:buClr>
              <a:buSzPct val="100000"/>
              <a:buFont typeface="Arial"/>
              <a:buNone/>
              <a:defRPr i="0" baseline="0" strike="noStrike" sz="3600" b="1" cap="none" u="none">
                <a:solidFill>
                  <a:schemeClr val="dk1"/>
                </a:solidFill>
                <a:latin typeface="Arial"/>
                <a:ea typeface="Arial"/>
                <a:cs typeface="Arial"/>
                <a:sym typeface="Arial"/>
              </a:defRPr>
            </a:lvl1pPr>
            <a:lvl2pPr indent="228600" algn="l" marL="0" rtl="0">
              <a:spcBef>
                <a:spcPts val="0"/>
              </a:spcBef>
              <a:buClr>
                <a:schemeClr val="dk1"/>
              </a:buClr>
              <a:buSzPct val="100000"/>
              <a:buFont typeface="Arial"/>
              <a:buNone/>
              <a:defRPr i="0" baseline="0" strike="noStrike" sz="3600" b="1" cap="none" u="none">
                <a:solidFill>
                  <a:schemeClr val="dk1"/>
                </a:solidFill>
                <a:latin typeface="Arial"/>
                <a:ea typeface="Arial"/>
                <a:cs typeface="Arial"/>
                <a:sym typeface="Arial"/>
              </a:defRPr>
            </a:lvl2pPr>
            <a:lvl3pPr indent="228600" algn="l" marL="0" rtl="0">
              <a:spcBef>
                <a:spcPts val="0"/>
              </a:spcBef>
              <a:buClr>
                <a:schemeClr val="dk1"/>
              </a:buClr>
              <a:buSzPct val="100000"/>
              <a:buFont typeface="Arial"/>
              <a:buNone/>
              <a:defRPr i="0" baseline="0" strike="noStrike" sz="3600" b="1" cap="none" u="none">
                <a:solidFill>
                  <a:schemeClr val="dk1"/>
                </a:solidFill>
                <a:latin typeface="Arial"/>
                <a:ea typeface="Arial"/>
                <a:cs typeface="Arial"/>
                <a:sym typeface="Arial"/>
              </a:defRPr>
            </a:lvl3pPr>
            <a:lvl4pPr indent="228600" algn="l" marL="0" rtl="0">
              <a:spcBef>
                <a:spcPts val="0"/>
              </a:spcBef>
              <a:buClr>
                <a:schemeClr val="dk1"/>
              </a:buClr>
              <a:buSzPct val="100000"/>
              <a:buFont typeface="Arial"/>
              <a:buNone/>
              <a:defRPr i="0" baseline="0" strike="noStrike" sz="3600" b="1" cap="none" u="none">
                <a:solidFill>
                  <a:schemeClr val="dk1"/>
                </a:solidFill>
                <a:latin typeface="Arial"/>
                <a:ea typeface="Arial"/>
                <a:cs typeface="Arial"/>
                <a:sym typeface="Arial"/>
              </a:defRPr>
            </a:lvl4pPr>
            <a:lvl5pPr indent="228600" algn="l" marL="0" rtl="0">
              <a:spcBef>
                <a:spcPts val="0"/>
              </a:spcBef>
              <a:buClr>
                <a:schemeClr val="dk1"/>
              </a:buClr>
              <a:buSzPct val="100000"/>
              <a:buFont typeface="Arial"/>
              <a:buNone/>
              <a:defRPr i="0" baseline="0" strike="noStrike" sz="3600" b="1" cap="none" u="none">
                <a:solidFill>
                  <a:schemeClr val="dk1"/>
                </a:solidFill>
                <a:latin typeface="Arial"/>
                <a:ea typeface="Arial"/>
                <a:cs typeface="Arial"/>
                <a:sym typeface="Arial"/>
              </a:defRPr>
            </a:lvl5pPr>
            <a:lvl6pPr indent="228600" algn="l" marL="0" rtl="0">
              <a:spcBef>
                <a:spcPts val="0"/>
              </a:spcBef>
              <a:buClr>
                <a:schemeClr val="dk1"/>
              </a:buClr>
              <a:buSzPct val="100000"/>
              <a:buFont typeface="Arial"/>
              <a:buNone/>
              <a:defRPr i="0" baseline="0" strike="noStrike" sz="3600" b="1" cap="none" u="none">
                <a:solidFill>
                  <a:schemeClr val="dk1"/>
                </a:solidFill>
                <a:latin typeface="Arial"/>
                <a:ea typeface="Arial"/>
                <a:cs typeface="Arial"/>
                <a:sym typeface="Arial"/>
              </a:defRPr>
            </a:lvl6pPr>
            <a:lvl7pPr indent="228600" algn="l" marL="0" rtl="0">
              <a:spcBef>
                <a:spcPts val="0"/>
              </a:spcBef>
              <a:buClr>
                <a:schemeClr val="dk1"/>
              </a:buClr>
              <a:buSzPct val="100000"/>
              <a:buFont typeface="Arial"/>
              <a:buNone/>
              <a:defRPr i="0" baseline="0" strike="noStrike" sz="3600" b="1" cap="none" u="none">
                <a:solidFill>
                  <a:schemeClr val="dk1"/>
                </a:solidFill>
                <a:latin typeface="Arial"/>
                <a:ea typeface="Arial"/>
                <a:cs typeface="Arial"/>
                <a:sym typeface="Arial"/>
              </a:defRPr>
            </a:lvl7pPr>
            <a:lvl8pPr indent="228600" algn="l" marL="0" rtl="0">
              <a:spcBef>
                <a:spcPts val="0"/>
              </a:spcBef>
              <a:buClr>
                <a:schemeClr val="dk1"/>
              </a:buClr>
              <a:buSzPct val="100000"/>
              <a:buFont typeface="Arial"/>
              <a:buNone/>
              <a:defRPr i="0" baseline="0" strike="noStrike" sz="3600" b="1" cap="none" u="none">
                <a:solidFill>
                  <a:schemeClr val="dk1"/>
                </a:solidFill>
                <a:latin typeface="Arial"/>
                <a:ea typeface="Arial"/>
                <a:cs typeface="Arial"/>
                <a:sym typeface="Arial"/>
              </a:defRPr>
            </a:lvl8pPr>
            <a:lvl9pPr indent="228600" algn="l" marL="0" rtl="0">
              <a:spcBef>
                <a:spcPts val="0"/>
              </a:spcBef>
              <a:buClr>
                <a:schemeClr val="dk1"/>
              </a:buClr>
              <a:buSzPct val="100000"/>
              <a:buFont typeface="Arial"/>
              <a:buNone/>
              <a:defRPr i="0" baseline="0" strike="noStrike" sz="3600" b="1" cap="none" u="none">
                <a:solidFill>
                  <a:schemeClr val="dk1"/>
                </a:solidFill>
                <a:latin typeface="Arial"/>
                <a:ea typeface="Arial"/>
                <a:cs typeface="Arial"/>
                <a:sym typeface="Arial"/>
              </a:defRPr>
            </a:lvl9pPr>
          </a:lstStyle>
          <a:p/>
        </p:txBody>
      </p:sp>
      <p:sp>
        <p:nvSpPr>
          <p:cNvPr name="Shape 6" id="6"/>
          <p:cNvSpPr txBox="1"/>
          <p:nvPr>
            <p:ph type="body" idx="1"/>
          </p:nvPr>
        </p:nvSpPr>
        <p:spPr>
          <a:xfrm>
            <a:off y="1600200" x="457200"/>
            <a:ext cy="4967574" cx="8229600"/>
          </a:xfrm>
          <a:prstGeom prst="rect">
            <a:avLst/>
          </a:prstGeom>
          <a:noFill/>
          <a:ln>
            <a:noFill/>
          </a:ln>
        </p:spPr>
        <p:txBody>
          <a:bodyPr bIns="91425" tIns="91425" lIns="91425" anchor="t" anchorCtr="0" rIns="91425"/>
          <a:lstStyle>
            <a:lvl1pPr indent="-342900" algn="l" marL="342900" rtl="0">
              <a:spcBef>
                <a:spcPts val="600"/>
              </a:spcBef>
              <a:buClr>
                <a:schemeClr val="dk1"/>
              </a:buClr>
              <a:buSzPct val="166666"/>
              <a:buFont typeface="Arial"/>
              <a:buChar char="•"/>
              <a:defRPr i="0" baseline="0" strike="noStrike" sz="3000" b="0" cap="none" u="none">
                <a:solidFill>
                  <a:schemeClr val="dk1"/>
                </a:solidFill>
                <a:latin typeface="Arial"/>
                <a:ea typeface="Arial"/>
                <a:cs typeface="Arial"/>
                <a:sym typeface="Arial"/>
              </a:defRPr>
            </a:lvl1pPr>
            <a:lvl2pPr indent="-285750" algn="l" marL="742950" rtl="0">
              <a:spcBef>
                <a:spcPts val="480"/>
              </a:spcBef>
              <a:buClr>
                <a:schemeClr val="dk1"/>
              </a:buClr>
              <a:buSzPct val="100000"/>
              <a:buFont typeface="Courier New"/>
              <a:buChar char="o"/>
              <a:defRPr i="0" baseline="0" strike="noStrike" sz="2400" b="0" cap="none" u="none">
                <a:solidFill>
                  <a:schemeClr val="dk1"/>
                </a:solidFill>
                <a:latin typeface="Arial"/>
                <a:ea typeface="Arial"/>
                <a:cs typeface="Arial"/>
                <a:sym typeface="Arial"/>
              </a:defRPr>
            </a:lvl2pPr>
            <a:lvl3pPr indent="-228600" algn="l" marL="1143000" rtl="0">
              <a:spcBef>
                <a:spcPts val="480"/>
              </a:spcBef>
              <a:buClr>
                <a:schemeClr val="dk1"/>
              </a:buClr>
              <a:buSzPct val="100000"/>
              <a:buFont typeface="Wingdings"/>
              <a:buChar char="§"/>
              <a:defRPr i="0" baseline="0" strike="noStrike" sz="2400" b="0" cap="none" u="none">
                <a:solidFill>
                  <a:schemeClr val="dk1"/>
                </a:solidFill>
                <a:latin typeface="Arial"/>
                <a:ea typeface="Arial"/>
                <a:cs typeface="Arial"/>
                <a:sym typeface="Arial"/>
              </a:defRPr>
            </a:lvl3pPr>
            <a:lvl4pPr indent="-228600" algn="l" marL="1600200" rtl="0">
              <a:spcBef>
                <a:spcPts val="360"/>
              </a:spcBef>
              <a:buClr>
                <a:schemeClr val="dk1"/>
              </a:buClr>
              <a:buSzPct val="166666"/>
              <a:buFont typeface="Arial"/>
              <a:buChar char="•"/>
              <a:defRPr i="0" baseline="0" strike="noStrike" sz="1800" b="0" cap="none" u="none">
                <a:solidFill>
                  <a:schemeClr val="dk1"/>
                </a:solidFill>
                <a:latin typeface="Arial"/>
                <a:ea typeface="Arial"/>
                <a:cs typeface="Arial"/>
                <a:sym typeface="Arial"/>
              </a:defRPr>
            </a:lvl4pPr>
            <a:lvl5pPr indent="-228600" algn="l" marL="2057400" rtl="0">
              <a:spcBef>
                <a:spcPts val="360"/>
              </a:spcBef>
              <a:buClr>
                <a:schemeClr val="dk1"/>
              </a:buClr>
              <a:buSzPct val="100000"/>
              <a:buFont typeface="Courier New"/>
              <a:buChar char="o"/>
              <a:defRPr i="0" baseline="0" strike="noStrike" sz="1800" b="0" cap="none" u="none">
                <a:solidFill>
                  <a:schemeClr val="dk1"/>
                </a:solidFill>
                <a:latin typeface="Arial"/>
                <a:ea typeface="Arial"/>
                <a:cs typeface="Arial"/>
                <a:sym typeface="Arial"/>
              </a:defRPr>
            </a:lvl5pPr>
            <a:lvl6pPr indent="-228600" algn="l" marL="2514600" rtl="0">
              <a:spcBef>
                <a:spcPts val="360"/>
              </a:spcBef>
              <a:buClr>
                <a:schemeClr val="dk1"/>
              </a:buClr>
              <a:buSzPct val="100000"/>
              <a:buFont typeface="Wingdings"/>
              <a:buChar char="§"/>
              <a:defRPr i="0" baseline="0" strike="noStrike" sz="1800" b="0" cap="none" u="none">
                <a:solidFill>
                  <a:schemeClr val="dk1"/>
                </a:solidFill>
                <a:latin typeface="Arial"/>
                <a:ea typeface="Arial"/>
                <a:cs typeface="Arial"/>
                <a:sym typeface="Arial"/>
              </a:defRPr>
            </a:lvl6pPr>
            <a:lvl7pPr indent="-228600" algn="l" marL="2971800" rtl="0">
              <a:spcBef>
                <a:spcPts val="360"/>
              </a:spcBef>
              <a:buClr>
                <a:schemeClr val="dk1"/>
              </a:buClr>
              <a:buSzPct val="166666"/>
              <a:buFont typeface="Arial"/>
              <a:buChar char="•"/>
              <a:defRPr i="0" baseline="0" strike="noStrike" sz="1800" b="0" cap="none" u="none">
                <a:solidFill>
                  <a:schemeClr val="dk1"/>
                </a:solidFill>
                <a:latin typeface="Arial"/>
                <a:ea typeface="Arial"/>
                <a:cs typeface="Arial"/>
                <a:sym typeface="Arial"/>
              </a:defRPr>
            </a:lvl7pPr>
            <a:lvl8pPr indent="-228600" algn="l" marL="3429000" rtl="0">
              <a:spcBef>
                <a:spcPts val="360"/>
              </a:spcBef>
              <a:buClr>
                <a:schemeClr val="dk1"/>
              </a:buClr>
              <a:buSzPct val="100000"/>
              <a:buFont typeface="Courier New"/>
              <a:buChar char="o"/>
              <a:defRPr i="0" baseline="0" strike="noStrike" sz="1800" b="0" cap="none" u="none">
                <a:solidFill>
                  <a:schemeClr val="dk1"/>
                </a:solidFill>
                <a:latin typeface="Arial"/>
                <a:ea typeface="Arial"/>
                <a:cs typeface="Arial"/>
                <a:sym typeface="Arial"/>
              </a:defRPr>
            </a:lvl8pPr>
            <a:lvl9pPr indent="-228600" algn="l" marL="3886200" rtl="0">
              <a:spcBef>
                <a:spcPts val="360"/>
              </a:spcBef>
              <a:buClr>
                <a:schemeClr val="dk1"/>
              </a:buClr>
              <a:buSzPct val="100000"/>
              <a:buFont typeface="Wingdings"/>
              <a:buChar char="§"/>
              <a:defRPr i="0" baseline="0" strike="noStrike" sz="1800" b="0" cap="none" u="none">
                <a:solidFill>
                  <a:schemeClr val="dk1"/>
                </a:solidFill>
                <a:latin typeface="Arial"/>
                <a:ea typeface="Arial"/>
                <a:cs typeface="Arial"/>
                <a:sym typeface="Arial"/>
              </a:defRPr>
            </a:lvl9pPr>
          </a:lstStyle>
          <a:p/>
        </p:txBody>
      </p:sp>
    </p:spTree>
  </p:cSld>
  <p:clrMap accent6="accent6" tx2="lt2" bg2="dk2" accent5="accent5" tx1="dk1" bg1="lt1" accent4="accent4" accent3="accent3" accent2="accent2" accent1="accent1" folHlink="folHlink" hlink="hlink"/>
  <p:sldLayoutIdLst>
    <p:sldLayoutId id="2147483648" r:id="rId1"/>
    <p:sldLayoutId id="2147483649" r:id="rId2"/>
    <p:sldLayoutId id="2147483650" r:id="rId3"/>
    <p:sldLayoutId id="2147483651" r:id="rId4"/>
    <p:sldLayoutId id="2147483652" r:id="rId5"/>
    <p:sldLayoutId id="2147483653" r:id="rId6"/>
  </p:sldLayoutIdLst>
  <p:txStyles>
    <p:titleStyle>
      <a:defPPr marR="0" algn="l" rtl="0">
        <a:lnSpc>
          <a:spcPct val="100000"/>
        </a:lnSpc>
        <a:spcBef>
          <a:spcPts val="0"/>
        </a:spcBef>
        <a:spcAft>
          <a:spcPts val="0"/>
        </a:spcAft>
      </a:defPPr>
      <a:lvl1pPr marR="0" algn="l" rtl="0">
        <a:lnSpc>
          <a:spcPct val="100000"/>
        </a:lnSpc>
        <a:spcBef>
          <a:spcPts val="0"/>
        </a:spcBef>
        <a:spcAft>
          <a:spcPts val="0"/>
        </a:spcAft>
        <a:buNone/>
        <a:defRPr i="0" baseline="0" strike="noStrike" sz="1400" b="0" cap="none" u="none">
          <a:solidFill>
            <a:srgbClr val="000000"/>
          </a:solidFill>
          <a:latin typeface="Arial"/>
          <a:ea typeface="Arial"/>
          <a:cs typeface="Arial"/>
          <a:sym typeface="Arial"/>
          <a:rtl val="0"/>
        </a:defRPr>
      </a:lvl1pPr>
      <a:lvl2pPr marR="0" algn="l" rtl="0">
        <a:lnSpc>
          <a:spcPct val="100000"/>
        </a:lnSpc>
        <a:spcBef>
          <a:spcPts val="0"/>
        </a:spcBef>
        <a:spcAft>
          <a:spcPts val="0"/>
        </a:spcAft>
        <a:buNone/>
        <a:defRPr i="0" baseline="0" strike="noStrike" sz="1400" b="0" cap="none" u="none">
          <a:solidFill>
            <a:srgbClr val="000000"/>
          </a:solidFill>
          <a:latin typeface="Arial"/>
          <a:ea typeface="Arial"/>
          <a:cs typeface="Arial"/>
          <a:sym typeface="Arial"/>
          <a:rtl val="0"/>
        </a:defRPr>
      </a:lvl2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i="0" baseline="0" strike="noStrike" sz="1400" b="0" cap="none" u="none">
          <a:solidFill>
            <a:srgbClr val="000000"/>
          </a:solidFill>
          <a:latin typeface="Arial"/>
          <a:ea typeface="Arial"/>
          <a:cs typeface="Arial"/>
          <a:sym typeface="Arial"/>
          <a:rtl val="0"/>
        </a:defRPr>
      </a:lvl1pPr>
      <a:lvl2pPr marR="0" algn="l" rtl="0">
        <a:lnSpc>
          <a:spcPct val="100000"/>
        </a:lnSpc>
        <a:spcBef>
          <a:spcPts val="0"/>
        </a:spcBef>
        <a:spcAft>
          <a:spcPts val="0"/>
        </a:spcAft>
        <a:buNone/>
        <a:defRPr i="0" baseline="0" strike="noStrike" sz="1400" b="0" cap="none" u="none">
          <a:solidFill>
            <a:srgbClr val="000000"/>
          </a:solidFill>
          <a:latin typeface="Arial"/>
          <a:ea typeface="Arial"/>
          <a:cs typeface="Arial"/>
          <a:sym typeface="Arial"/>
          <a:rtl val="0"/>
        </a:defRPr>
      </a:lvl2pPr>
      <a:lvl3pPr marR="0" algn="l" rtl="0">
        <a:lnSpc>
          <a:spcPct val="100000"/>
        </a:lnSpc>
        <a:spcBef>
          <a:spcPts val="0"/>
        </a:spcBef>
        <a:spcAft>
          <a:spcPts val="0"/>
        </a:spcAft>
        <a:buNone/>
        <a:defRPr i="0" baseline="0" strike="noStrike" sz="1400" b="0" cap="none" u="none">
          <a:solidFill>
            <a:srgbClr val="000000"/>
          </a:solidFill>
          <a:latin typeface="Arial"/>
          <a:ea typeface="Arial"/>
          <a:cs typeface="Arial"/>
          <a:sym typeface="Arial"/>
          <a:rtl val="0"/>
        </a:defRPr>
      </a:lvl3pPr>
      <a:lvl4pPr marR="0" algn="l" rtl="0">
        <a:lnSpc>
          <a:spcPct val="100000"/>
        </a:lnSpc>
        <a:spcBef>
          <a:spcPts val="0"/>
        </a:spcBef>
        <a:spcAft>
          <a:spcPts val="0"/>
        </a:spcAft>
        <a:buNone/>
        <a:defRPr i="0" baseline="0" strike="noStrike" sz="1400" b="0" cap="none" u="none">
          <a:solidFill>
            <a:srgbClr val="000000"/>
          </a:solidFill>
          <a:latin typeface="Arial"/>
          <a:ea typeface="Arial"/>
          <a:cs typeface="Arial"/>
          <a:sym typeface="Arial"/>
          <a:rtl val="0"/>
        </a:defRPr>
      </a:lvl4pPr>
      <a:lvl5pPr marR="0" algn="l" rtl="0">
        <a:lnSpc>
          <a:spcPct val="100000"/>
        </a:lnSpc>
        <a:spcBef>
          <a:spcPts val="0"/>
        </a:spcBef>
        <a:spcAft>
          <a:spcPts val="0"/>
        </a:spcAft>
        <a:buNone/>
        <a:defRPr i="0" baseline="0" strike="noStrike" sz="1400" b="0" cap="none" u="none">
          <a:solidFill>
            <a:srgbClr val="000000"/>
          </a:solidFill>
          <a:latin typeface="Arial"/>
          <a:ea typeface="Arial"/>
          <a:cs typeface="Arial"/>
          <a:sym typeface="Arial"/>
          <a:rtl val="0"/>
        </a:defRPr>
      </a:lvl5pPr>
      <a:lvl6pPr marR="0" algn="l" rtl="0">
        <a:lnSpc>
          <a:spcPct val="100000"/>
        </a:lnSpc>
        <a:spcBef>
          <a:spcPts val="0"/>
        </a:spcBef>
        <a:spcAft>
          <a:spcPts val="0"/>
        </a:spcAft>
        <a:buNone/>
        <a:defRPr i="0" baseline="0" strike="noStrike" sz="1400" b="0" cap="none" u="none">
          <a:solidFill>
            <a:srgbClr val="000000"/>
          </a:solidFill>
          <a:latin typeface="Arial"/>
          <a:ea typeface="Arial"/>
          <a:cs typeface="Arial"/>
          <a:sym typeface="Arial"/>
          <a:rtl val="0"/>
        </a:defRPr>
      </a:lvl6pPr>
      <a:lvl7pPr marR="0" algn="l" rtl="0">
        <a:lnSpc>
          <a:spcPct val="100000"/>
        </a:lnSpc>
        <a:spcBef>
          <a:spcPts val="0"/>
        </a:spcBef>
        <a:spcAft>
          <a:spcPts val="0"/>
        </a:spcAft>
        <a:buNone/>
        <a:defRPr i="0" baseline="0" strike="noStrike" sz="1400" b="0" cap="none" u="none">
          <a:solidFill>
            <a:srgbClr val="000000"/>
          </a:solidFill>
          <a:latin typeface="Arial"/>
          <a:ea typeface="Arial"/>
          <a:cs typeface="Arial"/>
          <a:sym typeface="Arial"/>
          <a:rtl val="0"/>
        </a:defRPr>
      </a:lvl7pPr>
      <a:lvl8pPr marR="0" algn="l" rtl="0">
        <a:lnSpc>
          <a:spcPct val="100000"/>
        </a:lnSpc>
        <a:spcBef>
          <a:spcPts val="0"/>
        </a:spcBef>
        <a:spcAft>
          <a:spcPts val="0"/>
        </a:spcAft>
        <a:buNone/>
        <a:defRPr i="0" baseline="0" strike="noStrike" sz="1400" b="0" cap="none" u="none">
          <a:solidFill>
            <a:srgbClr val="000000"/>
          </a:solidFill>
          <a:latin typeface="Arial"/>
          <a:ea typeface="Arial"/>
          <a:cs typeface="Arial"/>
          <a:sym typeface="Arial"/>
          <a:rtl val="0"/>
        </a:defRPr>
      </a:lvl8pPr>
      <a:lvl9pPr marR="0" algn="l" rtl="0">
        <a:lnSpc>
          <a:spcPct val="100000"/>
        </a:lnSpc>
        <a:spcBef>
          <a:spcPts val="0"/>
        </a:spcBef>
        <a:spcAft>
          <a:spcPts val="0"/>
        </a:spcAft>
        <a:buNone/>
        <a:defRPr i="0" baseline="0" strike="noStrike" sz="1400" b="0" cap="none" u="none">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i="0" baseline="0" strike="noStrike" sz="1400" b="0" cap="none" u="none">
          <a:solidFill>
            <a:srgbClr val="000000"/>
          </a:solidFill>
          <a:latin typeface="Arial"/>
          <a:ea typeface="Arial"/>
          <a:cs typeface="Arial"/>
          <a:sym typeface="Arial"/>
          <a:rtl val="0"/>
        </a:defRPr>
      </a:lvl1pPr>
      <a:lvl2pPr marR="0" algn="l" rtl="0">
        <a:lnSpc>
          <a:spcPct val="100000"/>
        </a:lnSpc>
        <a:spcBef>
          <a:spcPts val="0"/>
        </a:spcBef>
        <a:spcAft>
          <a:spcPts val="0"/>
        </a:spcAft>
        <a:buNone/>
        <a:defRPr i="0" baseline="0" strike="noStrike" sz="1400" b="0" cap="none" u="none">
          <a:solidFill>
            <a:srgbClr val="000000"/>
          </a:solidFill>
          <a:latin typeface="Arial"/>
          <a:ea typeface="Arial"/>
          <a:cs typeface="Arial"/>
          <a:sym typeface="Arial"/>
          <a:rtl val="0"/>
        </a:defRPr>
      </a:lvl2pPr>
      <a:lvl3pPr marR="0" algn="l" rtl="0">
        <a:lnSpc>
          <a:spcPct val="100000"/>
        </a:lnSpc>
        <a:spcBef>
          <a:spcPts val="0"/>
        </a:spcBef>
        <a:spcAft>
          <a:spcPts val="0"/>
        </a:spcAft>
        <a:buNone/>
        <a:defRPr i="0" baseline="0" strike="noStrike" sz="1400" b="0" cap="none" u="none">
          <a:solidFill>
            <a:srgbClr val="000000"/>
          </a:solidFill>
          <a:latin typeface="Arial"/>
          <a:ea typeface="Arial"/>
          <a:cs typeface="Arial"/>
          <a:sym typeface="Arial"/>
          <a:rtl val="0"/>
        </a:defRPr>
      </a:lvl3pPr>
      <a:lvl4pPr marR="0" algn="l" rtl="0">
        <a:lnSpc>
          <a:spcPct val="100000"/>
        </a:lnSpc>
        <a:spcBef>
          <a:spcPts val="0"/>
        </a:spcBef>
        <a:spcAft>
          <a:spcPts val="0"/>
        </a:spcAft>
        <a:buNone/>
        <a:defRPr i="0" baseline="0" strike="noStrike" sz="1400" b="0" cap="none" u="none">
          <a:solidFill>
            <a:srgbClr val="000000"/>
          </a:solidFill>
          <a:latin typeface="Arial"/>
          <a:ea typeface="Arial"/>
          <a:cs typeface="Arial"/>
          <a:sym typeface="Arial"/>
          <a:rtl val="0"/>
        </a:defRPr>
      </a:lvl4pPr>
      <a:lvl5pPr marR="0" algn="l" rtl="0">
        <a:lnSpc>
          <a:spcPct val="100000"/>
        </a:lnSpc>
        <a:spcBef>
          <a:spcPts val="0"/>
        </a:spcBef>
        <a:spcAft>
          <a:spcPts val="0"/>
        </a:spcAft>
        <a:buNone/>
        <a:defRPr i="0" baseline="0" strike="noStrike" sz="1400" b="0" cap="none" u="none">
          <a:solidFill>
            <a:srgbClr val="000000"/>
          </a:solidFill>
          <a:latin typeface="Arial"/>
          <a:ea typeface="Arial"/>
          <a:cs typeface="Arial"/>
          <a:sym typeface="Arial"/>
          <a:rtl val="0"/>
        </a:defRPr>
      </a:lvl5pPr>
      <a:lvl6pPr marR="0" algn="l" rtl="0">
        <a:lnSpc>
          <a:spcPct val="100000"/>
        </a:lnSpc>
        <a:spcBef>
          <a:spcPts val="0"/>
        </a:spcBef>
        <a:spcAft>
          <a:spcPts val="0"/>
        </a:spcAft>
        <a:buNone/>
        <a:defRPr i="0" baseline="0" strike="noStrike" sz="1400" b="0" cap="none" u="none">
          <a:solidFill>
            <a:srgbClr val="000000"/>
          </a:solidFill>
          <a:latin typeface="Arial"/>
          <a:ea typeface="Arial"/>
          <a:cs typeface="Arial"/>
          <a:sym typeface="Arial"/>
          <a:rtl val="0"/>
        </a:defRPr>
      </a:lvl6pPr>
      <a:lvl7pPr marR="0" algn="l" rtl="0">
        <a:lnSpc>
          <a:spcPct val="100000"/>
        </a:lnSpc>
        <a:spcBef>
          <a:spcPts val="0"/>
        </a:spcBef>
        <a:spcAft>
          <a:spcPts val="0"/>
        </a:spcAft>
        <a:buNone/>
        <a:defRPr i="0" baseline="0" strike="noStrike" sz="1400" b="0" cap="none" u="none">
          <a:solidFill>
            <a:srgbClr val="000000"/>
          </a:solidFill>
          <a:latin typeface="Arial"/>
          <a:ea typeface="Arial"/>
          <a:cs typeface="Arial"/>
          <a:sym typeface="Arial"/>
          <a:rtl val="0"/>
        </a:defRPr>
      </a:lvl7pPr>
      <a:lvl8pPr marR="0" algn="l" rtl="0">
        <a:lnSpc>
          <a:spcPct val="100000"/>
        </a:lnSpc>
        <a:spcBef>
          <a:spcPts val="0"/>
        </a:spcBef>
        <a:spcAft>
          <a:spcPts val="0"/>
        </a:spcAft>
        <a:buNone/>
        <a:defRPr i="0" baseline="0" strike="noStrike" sz="1400" b="0" cap="none" u="none">
          <a:solidFill>
            <a:srgbClr val="000000"/>
          </a:solidFill>
          <a:latin typeface="Arial"/>
          <a:ea typeface="Arial"/>
          <a:cs typeface="Arial"/>
          <a:sym typeface="Arial"/>
          <a:rtl val="0"/>
        </a:defRPr>
      </a:lvl8pPr>
      <a:lvl9pPr marR="0" algn="l" rtl="0">
        <a:lnSpc>
          <a:spcPct val="100000"/>
        </a:lnSpc>
        <a:spcBef>
          <a:spcPts val="0"/>
        </a:spcBef>
        <a:spcAft>
          <a:spcPts val="0"/>
        </a:spcAft>
        <a:buNone/>
        <a:defRPr i="0" baseline="0" strike="noStrike" sz="1400" b="0" cap="none" u="none">
          <a:solidFill>
            <a:srgbClr val="000000"/>
          </a:solidFill>
          <a:latin typeface="Arial"/>
          <a:ea typeface="Arial"/>
          <a:cs typeface="Arial"/>
          <a:sym typeface="Arial"/>
          <a:rtl val="0"/>
        </a:defRPr>
      </a:lvl9pPr>
    </p:otherStyle>
  </p:txStyles>
</p:sldMaster>
</file>

<file path=ppt/slides/_rels/slide1.xml.rels><?xml version="1.0" encoding="UTF-8" standalone="yes"?><Relationships xmlns="http://schemas.openxmlformats.org/package/2006/relationships"><Relationship Type="http://schemas.openxmlformats.org/officeDocument/2006/relationships/notesSlide" Id="rId2" Target="../notesSlides/notesSlide1.xml"/><Relationship Type="http://schemas.openxmlformats.org/officeDocument/2006/relationships/slideLayout" Id="rId1" Target="../slideLayouts/slideLayout1.xml"/><Relationship Type="http://schemas.openxmlformats.org/officeDocument/2006/relationships/image" Id="rId3" Target="../media/image17.png"/></Relationships>
</file>

<file path=ppt/slides/_rels/slide10.xml.rels><?xml version="1.0" encoding="UTF-8" standalone="yes"?><Relationships xmlns="http://schemas.openxmlformats.org/package/2006/relationships"><Relationship Type="http://schemas.openxmlformats.org/officeDocument/2006/relationships/notesSlide" Id="rId2" Target="../notesSlides/notesSlide10.xml"/><Relationship Type="http://schemas.openxmlformats.org/officeDocument/2006/relationships/slideLayout" Id="rId1" Target="../slideLayouts/slideLayout1.xml"/><Relationship Type="http://schemas.openxmlformats.org/officeDocument/2006/relationships/image" Id="rId3" Target="../media/image11.png"/></Relationships>
</file>

<file path=ppt/slides/_rels/slide11.xml.rels><?xml version="1.0" encoding="UTF-8" standalone="yes"?><Relationships xmlns="http://schemas.openxmlformats.org/package/2006/relationships"><Relationship Type="http://schemas.openxmlformats.org/officeDocument/2006/relationships/notesSlide" Id="rId2" Target="../notesSlides/notesSlide11.xml"/><Relationship Type="http://schemas.openxmlformats.org/officeDocument/2006/relationships/slideLayout" Id="rId1" Target="../slideLayouts/slideLayout1.xml"/><Relationship Type="http://schemas.openxmlformats.org/officeDocument/2006/relationships/image" Id="rId4" Target="../media/image15.png"/><Relationship Type="http://schemas.openxmlformats.org/officeDocument/2006/relationships/image" Id="rId3" Target="../media/image04.png"/></Relationships>
</file>

<file path=ppt/slides/_rels/slide12.xml.rels><?xml version="1.0" encoding="UTF-8" standalone="yes"?><Relationships xmlns="http://schemas.openxmlformats.org/package/2006/relationships"><Relationship Type="http://schemas.openxmlformats.org/officeDocument/2006/relationships/notesSlide" Id="rId2" Target="../notesSlides/notesSlide12.xml"/><Relationship Type="http://schemas.openxmlformats.org/officeDocument/2006/relationships/slideLayout" Id="rId1" Target="../slideLayouts/slideLayout1.xml"/><Relationship Type="http://schemas.openxmlformats.org/officeDocument/2006/relationships/image" Id="rId4" Target="../media/image10.png"/><Relationship Type="http://schemas.openxmlformats.org/officeDocument/2006/relationships/image" Id="rId3" Target="../media/image08.png"/><Relationship Type="http://schemas.openxmlformats.org/officeDocument/2006/relationships/image" Id="rId5" Target="../media/image16.png"/></Relationships>
</file>

<file path=ppt/slides/_rels/slide2.xml.rels><?xml version="1.0" encoding="UTF-8" standalone="yes"?><Relationships xmlns="http://schemas.openxmlformats.org/package/2006/relationships"><Relationship Type="http://schemas.openxmlformats.org/officeDocument/2006/relationships/notesSlide" Id="rId2" Target="../notesSlides/notesSlide2.xml"/><Relationship Type="http://schemas.openxmlformats.org/officeDocument/2006/relationships/slideLayout" Id="rId1" Target="../slideLayouts/slideLayout2.xml"/><Relationship Type="http://schemas.openxmlformats.org/officeDocument/2006/relationships/image" Id="rId3" Target="../media/image07.png"/></Relationships>
</file>

<file path=ppt/slides/_rels/slide3.xml.rels><?xml version="1.0" encoding="UTF-8" standalone="yes"?><Relationships xmlns="http://schemas.openxmlformats.org/package/2006/relationships"><Relationship Type="http://schemas.openxmlformats.org/officeDocument/2006/relationships/notesSlide" Id="rId2" Target="../notesSlides/notesSlide3.xml"/><Relationship Type="http://schemas.openxmlformats.org/officeDocument/2006/relationships/slideLayout" Id="rId1" Target="../slideLayouts/slideLayout1.xml"/><Relationship Type="http://schemas.openxmlformats.org/officeDocument/2006/relationships/image" Id="rId3" Target="../media/image05.png"/></Relationships>
</file>

<file path=ppt/slides/_rels/slide4.xml.rels><?xml version="1.0" encoding="UTF-8" standalone="yes"?><Relationships xmlns="http://schemas.openxmlformats.org/package/2006/relationships"><Relationship Type="http://schemas.openxmlformats.org/officeDocument/2006/relationships/notesSlide" Id="rId2" Target="../notesSlides/notesSlide4.xml"/><Relationship Type="http://schemas.openxmlformats.org/officeDocument/2006/relationships/slideLayout" Id="rId1" Target="../slideLayouts/slideLayout1.xml"/><Relationship Type="http://schemas.openxmlformats.org/officeDocument/2006/relationships/image" Id="rId3" Target="../media/image06.png"/></Relationships>
</file>

<file path=ppt/slides/_rels/slide5.xml.rels><?xml version="1.0" encoding="UTF-8" standalone="yes"?><Relationships xmlns="http://schemas.openxmlformats.org/package/2006/relationships"><Relationship Type="http://schemas.openxmlformats.org/officeDocument/2006/relationships/notesSlide" Id="rId2" Target="../notesSlides/notesSlide5.xml"/><Relationship Type="http://schemas.openxmlformats.org/officeDocument/2006/relationships/slideLayout" Id="rId1" Target="../slideLayouts/slideLayout1.xml"/><Relationship Type="http://schemas.openxmlformats.org/officeDocument/2006/relationships/image" Id="rId4" Target="../media/image12.png"/><Relationship Type="http://schemas.openxmlformats.org/officeDocument/2006/relationships/image" Id="rId3" Target="../media/image03.png"/></Relationships>
</file>

<file path=ppt/slides/_rels/slide6.xml.rels><?xml version="1.0" encoding="UTF-8" standalone="yes"?><Relationships xmlns="http://schemas.openxmlformats.org/package/2006/relationships"><Relationship Type="http://schemas.openxmlformats.org/officeDocument/2006/relationships/notesSlide" Id="rId2" Target="../notesSlides/notesSlide6.xml"/><Relationship Type="http://schemas.openxmlformats.org/officeDocument/2006/relationships/slideLayout" Id="rId1" Target="../slideLayouts/slideLayout1.xml"/><Relationship Type="http://schemas.openxmlformats.org/officeDocument/2006/relationships/image" Id="rId4" Target="../media/image00.png"/><Relationship Type="http://schemas.openxmlformats.org/officeDocument/2006/relationships/image" Id="rId3" Target="../media/image02.png"/><Relationship Type="http://schemas.openxmlformats.org/officeDocument/2006/relationships/image" Id="rId5" Target="../media/image01.png"/></Relationships>
</file>

<file path=ppt/slides/_rels/slide7.xml.rels><?xml version="1.0" encoding="UTF-8" standalone="yes"?><Relationships xmlns="http://schemas.openxmlformats.org/package/2006/relationships"><Relationship Type="http://schemas.openxmlformats.org/officeDocument/2006/relationships/notesSlide" Id="rId2" Target="../notesSlides/notesSlide7.xml"/><Relationship Type="http://schemas.openxmlformats.org/officeDocument/2006/relationships/slideLayout" Id="rId1" Target="../slideLayouts/slideLayout1.xml"/><Relationship Type="http://schemas.openxmlformats.org/officeDocument/2006/relationships/image" Id="rId3" Target="../media/image09.png"/></Relationships>
</file>

<file path=ppt/slides/_rels/slide8.xml.rels><?xml version="1.0" encoding="UTF-8" standalone="yes"?><Relationships xmlns="http://schemas.openxmlformats.org/package/2006/relationships"><Relationship Type="http://schemas.openxmlformats.org/officeDocument/2006/relationships/notesSlide" Id="rId2" Target="../notesSlides/notesSlide8.xml"/><Relationship Type="http://schemas.openxmlformats.org/officeDocument/2006/relationships/slideLayout" Id="rId1" Target="../slideLayouts/slideLayout1.xml"/><Relationship Type="http://schemas.openxmlformats.org/officeDocument/2006/relationships/image" Id="rId3" Target="../media/image14.png"/></Relationships>
</file>

<file path=ppt/slides/_rels/slide9.xml.rels><?xml version="1.0" encoding="UTF-8" standalone="yes"?><Relationships xmlns="http://schemas.openxmlformats.org/package/2006/relationships"><Relationship Type="http://schemas.openxmlformats.org/officeDocument/2006/relationships/notesSlide" Id="rId2" Target="../notesSlides/notesSlide9.xml"/><Relationship Type="http://schemas.openxmlformats.org/officeDocument/2006/relationships/slideLayout" Id="rId1" Target="../slideLayouts/slideLayout1.xml"/><Relationship Type="http://schemas.openxmlformats.org/officeDocument/2006/relationships/image" Id="rId3" Target="../media/image1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name="Shape 22" id="22"/>
        <p:cNvGrpSpPr/>
        <p:nvPr/>
      </p:nvGrpSpPr>
      <p:grpSpPr>
        <a:xfrm>
          <a:off y="0" x="0"/>
          <a:ext cy="0" cx="0"/>
          <a:chOff y="0" x="0"/>
          <a:chExt cy="0" cx="0"/>
        </a:xfrm>
      </p:grpSpPr>
      <p:sp>
        <p:nvSpPr>
          <p:cNvPr name="Shape 23" id="23"/>
          <p:cNvSpPr txBox="1"/>
          <p:nvPr>
            <p:ph type="ctrTitle"/>
          </p:nvPr>
        </p:nvSpPr>
        <p:spPr>
          <a:xfrm>
            <a:off y="194123" x="190800"/>
            <a:ext cy="439500" cx="3137399"/>
          </a:xfrm>
          <a:prstGeom prst="rect">
            <a:avLst/>
          </a:prstGeom>
        </p:spPr>
        <p:txBody>
          <a:bodyPr bIns="91425" tIns="91425" lIns="91425" anchor="b" anchorCtr="0" rIns="91425">
            <a:spAutoFit/>
          </a:bodyPr>
          <a:lstStyle/>
          <a:p>
            <a:pPr algn="l" rtl="0" lvl="0">
              <a:buNone/>
            </a:pPr>
            <a:r>
              <a:rPr lang="ko" sz="1800"/>
              <a:t>nuvo iphone basic screen</a:t>
            </a:r>
          </a:p>
        </p:txBody>
      </p:sp>
      <p:sp>
        <p:nvSpPr>
          <p:cNvPr name="Shape 24" id="24"/>
          <p:cNvSpPr/>
          <p:nvPr/>
        </p:nvSpPr>
        <p:spPr>
          <a:xfrm>
            <a:off y="1016171" x="625459"/>
            <a:ext cy="5454828" cx="2774740"/>
          </a:xfrm>
          <a:prstGeom prst="rect">
            <a:avLst/>
          </a:prstGeom>
          <a:blipFill>
            <a:blip r:embed="rId3"/>
            <a:stretch>
              <a:fillRect/>
            </a:stretch>
          </a:blipFill>
        </p:spPr>
      </p:sp>
      <p:sp>
        <p:nvSpPr>
          <p:cNvPr name="Shape 25" id="25"/>
          <p:cNvSpPr txBox="1"/>
          <p:nvPr/>
        </p:nvSpPr>
        <p:spPr>
          <a:xfrm>
            <a:off y="1635000" x="3589200"/>
            <a:ext cy="457200" cx="4386600"/>
          </a:xfrm>
          <a:prstGeom prst="rect">
            <a:avLst/>
          </a:prstGeom>
          <a:noFill/>
        </p:spPr>
        <p:txBody>
          <a:bodyPr bIns="91425" tIns="91425" lIns="91425" anchor="t" anchorCtr="0" rIns="91425">
            <a:spAutoFit/>
          </a:bodyPr>
          <a:lstStyle/>
          <a:p>
            <a:pPr rtl="0" lvl="0">
              <a:buNone/>
            </a:pPr>
            <a:r>
              <a:rPr lang="ko"/>
              <a:t>네비게이션 바   </a:t>
            </a:r>
          </a:p>
          <a:p>
            <a:pPr>
              <a:buNone/>
            </a:pPr>
            <a:r>
              <a:rPr lang="ko" sz="900"/>
              <a:t>각 화면의 명칭을 나타내고 좌측에는 카테고리/백 같은 버튼요소, 우측에는 sns 버튼과 노티</a:t>
            </a:r>
          </a:p>
        </p:txBody>
      </p:sp>
      <p:sp>
        <p:nvSpPr>
          <p:cNvPr name="Shape 26" id="26"/>
          <p:cNvSpPr txBox="1"/>
          <p:nvPr/>
        </p:nvSpPr>
        <p:spPr>
          <a:xfrm>
            <a:off y="2295000" x="3589200"/>
            <a:ext cy="791999" cx="4733999"/>
          </a:xfrm>
          <a:prstGeom prst="rect">
            <a:avLst/>
          </a:prstGeom>
          <a:noFill/>
        </p:spPr>
        <p:txBody>
          <a:bodyPr bIns="91425" tIns="91425" lIns="91425" anchor="t" anchorCtr="0" rIns="91425">
            <a:spAutoFit/>
          </a:bodyPr>
          <a:lstStyle/>
          <a:p>
            <a:pPr rtl="0" lvl="0">
              <a:buNone/>
            </a:pPr>
            <a:r>
              <a:rPr lang="ko"/>
              <a:t>2nd tab bar</a:t>
            </a:r>
          </a:p>
          <a:p>
            <a:pPr>
              <a:buNone/>
            </a:pPr>
            <a:r>
              <a:rPr lang="ko" sz="900"/>
              <a:t>2depth메뉴가 있는경우 화면에 나타나며 해당 버튼을 탭하거나 화면을스와이프하면 해당화면이 스크린에 나타나고 2nd tab bar에도 해당버튼이 강조된다</a:t>
            </a:r>
          </a:p>
        </p:txBody>
      </p:sp>
      <p:sp>
        <p:nvSpPr>
          <p:cNvPr name="Shape 27" id="27"/>
          <p:cNvSpPr txBox="1"/>
          <p:nvPr/>
        </p:nvSpPr>
        <p:spPr>
          <a:xfrm>
            <a:off y="2893800" x="3586800"/>
            <a:ext cy="881999" cx="4373999"/>
          </a:xfrm>
          <a:prstGeom prst="rect">
            <a:avLst/>
          </a:prstGeom>
          <a:noFill/>
        </p:spPr>
        <p:txBody>
          <a:bodyPr bIns="91425" tIns="91425" lIns="91425" anchor="t" anchorCtr="0" rIns="91425">
            <a:spAutoFit/>
          </a:bodyPr>
          <a:lstStyle/>
          <a:p>
            <a:pPr rtl="0" lvl="0">
              <a:buNone/>
            </a:pPr>
            <a:r>
              <a:rPr lang="ko"/>
              <a:t>스크린</a:t>
            </a:r>
          </a:p>
          <a:p>
            <a:pPr rtl="0" lvl="0">
              <a:buNone/>
            </a:pPr>
            <a:r>
              <a:rPr lang="ko" sz="900"/>
              <a:t>메인컨텐츠가 표시되는 영역이다.</a:t>
            </a:r>
          </a:p>
          <a:p>
            <a:pPr>
              <a:buNone/>
            </a:pPr>
            <a:r>
              <a:rPr lang="ko" sz="900"/>
              <a:t>2nd tab bar 버튼을탭하든 화면을 스와이프하든 좌에서우로 , 우에서 좌로 이전화면과 현재화면이 애니메이션되면서 전환된다.</a:t>
            </a:r>
          </a:p>
        </p:txBody>
      </p:sp>
      <p:sp>
        <p:nvSpPr>
          <p:cNvPr name="Shape 28" id="28"/>
          <p:cNvSpPr txBox="1"/>
          <p:nvPr/>
        </p:nvSpPr>
        <p:spPr>
          <a:xfrm>
            <a:off y="5148000" x="3483000"/>
            <a:ext cy="1611000" cx="4544999"/>
          </a:xfrm>
          <a:prstGeom prst="rect">
            <a:avLst/>
          </a:prstGeom>
          <a:noFill/>
        </p:spPr>
        <p:txBody>
          <a:bodyPr bIns="91425" tIns="91425" lIns="91425" anchor="t" anchorCtr="0" rIns="91425">
            <a:spAutoFit/>
          </a:bodyPr>
          <a:lstStyle/>
          <a:p>
            <a:pPr rtl="0" lvl="0">
              <a:buNone/>
            </a:pPr>
            <a:r>
              <a:rPr lang="ko"/>
              <a:t>tab bar</a:t>
            </a:r>
          </a:p>
          <a:p>
            <a:pPr rtl="0" lvl="0">
              <a:buNone/>
            </a:pPr>
            <a:r>
              <a:rPr lang="ko" sz="900"/>
              <a:t>버튼을 누르면 2nd tab bar와 스크린에해당컨 텐츠가 표시된다.</a:t>
            </a:r>
          </a:p>
          <a:p>
            <a:pPr rtl="0" lvl="0">
              <a:buNone/>
            </a:pPr>
            <a:r>
              <a:rPr lang="ko" sz="900"/>
              <a:t>2nd tab bar가 없는 화면으로 이동시 2nd tab bar는 네비게이션 바 아레로 깔린체 위로 올라가면서 사라진다 . 이때 2nd trab bar의 투명도는 100%에서 0%로 점진적으로 바의 이동에 맞추어 변한다.</a:t>
            </a:r>
          </a:p>
        </p:txBody>
      </p:sp>
    </p:spTree>
  </p:cSld>
  <p:clrMapOvr>
    <a:masterClrMapping/>
  </p:clrMapOvr>
  <p:transition spd="slow">
    <p:cut/>
  </p:transition>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name="Shape 95" id="95"/>
        <p:cNvGrpSpPr/>
        <p:nvPr/>
      </p:nvGrpSpPr>
      <p:grpSpPr>
        <a:xfrm>
          <a:off y="0" x="0"/>
          <a:ext cy="0" cx="0"/>
          <a:chOff y="0" x="0"/>
          <a:chExt cy="0" cx="0"/>
        </a:xfrm>
      </p:grpSpPr>
      <p:sp>
        <p:nvSpPr>
          <p:cNvPr name="Shape 96" id="96"/>
          <p:cNvSpPr txBox="1"/>
          <p:nvPr>
            <p:ph type="ctrTitle"/>
          </p:nvPr>
        </p:nvSpPr>
        <p:spPr>
          <a:xfrm>
            <a:off y="194123" x="190800"/>
            <a:ext cy="439500" cx="3939900"/>
          </a:xfrm>
          <a:prstGeom prst="rect">
            <a:avLst/>
          </a:prstGeom>
        </p:spPr>
        <p:txBody>
          <a:bodyPr bIns="91425" tIns="91425" lIns="91425" anchor="b" anchorCtr="0" rIns="91425">
            <a:spAutoFit/>
          </a:bodyPr>
          <a:lstStyle/>
          <a:p>
            <a:pPr algn="l" rtl="0" lvl="0">
              <a:buNone/>
            </a:pPr>
            <a:r>
              <a:rPr lang="ko" sz="1800"/>
              <a:t>nuvo iphone list newsfeed 덧글</a:t>
            </a:r>
          </a:p>
        </p:txBody>
      </p:sp>
      <p:sp>
        <p:nvSpPr>
          <p:cNvPr name="Shape 97" id="97"/>
          <p:cNvSpPr txBox="1"/>
          <p:nvPr/>
        </p:nvSpPr>
        <p:spPr>
          <a:xfrm>
            <a:off y="875800" x="259900"/>
            <a:ext cy="1467900" cx="2948700"/>
          </a:xfrm>
          <a:prstGeom prst="rect">
            <a:avLst/>
          </a:prstGeom>
          <a:noFill/>
        </p:spPr>
        <p:txBody>
          <a:bodyPr bIns="91425" tIns="91425" lIns="91425" anchor="t" anchorCtr="0" rIns="91425">
            <a:spAutoFit/>
          </a:bodyPr>
          <a:lstStyle/>
          <a:p>
            <a:pPr rtl="0" lvl="0">
              <a:buNone/>
            </a:pPr>
            <a:r>
              <a:rPr lang="ko" sz="1200"/>
              <a:t>상단 부분에 선택한 뉴스피드 글의 내용이 있고 그 아레로 덧글들이 보여진다.</a:t>
            </a:r>
          </a:p>
          <a:p>
            <a:r>
              <a:t/>
            </a:r>
          </a:p>
          <a:p>
            <a:pPr rtl="0" lvl="0">
              <a:buNone/>
            </a:pPr>
            <a:r>
              <a:rPr lang="ko" sz="1200"/>
              <a:t>최신 덧글이 아레에 있다.</a:t>
            </a:r>
          </a:p>
          <a:p>
            <a:r>
              <a:t/>
            </a:r>
          </a:p>
          <a:p>
            <a:pPr rtl="0" lvl="0">
              <a:buNone/>
            </a:pPr>
            <a:r>
              <a:rPr lang="ko" sz="1200"/>
              <a:t>스크롤시 상단의 뉴스피드와 하단의 덧글이 같이 스크롤 된다.</a:t>
            </a:r>
          </a:p>
          <a:p>
            <a:r>
              <a:t/>
            </a:r>
          </a:p>
          <a:p>
            <a:pPr rtl="0" lvl="0">
              <a:buNone/>
            </a:pPr>
            <a:r>
              <a:rPr lang="ko" sz="1200"/>
              <a:t>nav바 아레의 2nd 텝바는 없다.</a:t>
            </a:r>
          </a:p>
          <a:p>
            <a:r>
              <a:t/>
            </a:r>
          </a:p>
          <a:p>
            <a:pPr rtl="0" lvl="0">
              <a:buNone/>
            </a:pPr>
            <a:r>
              <a:rPr lang="ko" sz="1200"/>
              <a:t>백 버튼을 누르면 이전 화면으로 돌아간다</a:t>
            </a:r>
          </a:p>
          <a:p>
            <a:r>
              <a:t/>
            </a:r>
          </a:p>
          <a:p>
            <a:pPr rtl="0" lvl="0">
              <a:buNone/>
            </a:pPr>
            <a:r>
              <a:rPr lang="ko" sz="1200"/>
              <a:t>하트모양의 버튼(like)의 동작은 이전 화면과 같다.</a:t>
            </a:r>
          </a:p>
          <a:p>
            <a:r>
              <a:t/>
            </a:r>
          </a:p>
          <a:p>
            <a:pPr rtl="0" lvl="0">
              <a:buNone/>
            </a:pPr>
            <a:r>
              <a:rPr lang="ko" sz="1200"/>
              <a:t>각 덧글 셀을 스와이프하면 삭제버튼이 보이고 이 버튼을 누르면 삭제가 된다.</a:t>
            </a:r>
          </a:p>
          <a:p>
            <a:r>
              <a:t/>
            </a:r>
          </a:p>
          <a:p>
            <a:pPr rtl="0" lvl="0">
              <a:buNone/>
            </a:pPr>
            <a:r>
              <a:rPr lang="ko" sz="1200"/>
              <a:t>삭제 권한의 없는 덧글인 경우 스와이프 동작이 작동하지 않는다.</a:t>
            </a:r>
          </a:p>
          <a:p>
            <a:r>
              <a:t/>
            </a:r>
          </a:p>
          <a:p>
            <a:pPr rtl="0" lvl="0">
              <a:buNone/>
            </a:pPr>
            <a:r>
              <a:rPr lang="ko" sz="1200"/>
              <a:t>삭제할 수있는 덧글은 본인이 작성한 뉴스피드 글의 모든 덧글, 타인이 작성한 뉴스피드 글의 자신의 덧글이다.</a:t>
            </a:r>
          </a:p>
        </p:txBody>
      </p:sp>
      <p:sp>
        <p:nvSpPr>
          <p:cNvPr name="Shape 98" id="98"/>
          <p:cNvSpPr/>
          <p:nvPr/>
        </p:nvSpPr>
        <p:spPr>
          <a:xfrm>
            <a:off y="0" x="4710266"/>
            <a:ext cy="6890068" cx="3503043"/>
          </a:xfrm>
          <a:prstGeom prst="rect">
            <a:avLst/>
          </a:prstGeom>
          <a:blipFill>
            <a:blip r:embed="rId3"/>
            <a:stretch>
              <a:fillRect/>
            </a:stretch>
          </a:blipFill>
        </p:spPr>
      </p:sp>
      <p:sp>
        <p:nvSpPr>
          <p:cNvPr name="Shape 99" id="99"/>
          <p:cNvSpPr txBox="1"/>
          <p:nvPr/>
        </p:nvSpPr>
        <p:spPr>
          <a:xfrm>
            <a:off y="4680725" x="6083000"/>
            <a:ext cy="457200" cx="3657600"/>
          </a:xfrm>
          <a:prstGeom prst="rect">
            <a:avLst/>
          </a:prstGeom>
          <a:noFill/>
        </p:spPr>
        <p:txBody>
          <a:bodyPr bIns="91425" tIns="91425" lIns="91425" anchor="t" anchorCtr="0" rIns="91425">
            <a:spAutoFit/>
          </a:bodyPr>
          <a:lstStyle/>
          <a:p>
            <a:pPr rtl="0" lvl="0">
              <a:buNone/>
            </a:pPr>
            <a:r>
              <a:rPr lang="ko" sz="3000" b="1"/>
              <a:t>스와이프 딜리트는 보류입니다.</a:t>
            </a:r>
          </a:p>
          <a:p>
            <a:r>
              <a:t/>
            </a:r>
          </a:p>
        </p:txBody>
      </p:sp>
    </p:spTree>
  </p:cSld>
  <p:clrMapOvr>
    <a:masterClrMapping/>
  </p:clrMapOvr>
  <p:transition spd="slow">
    <p:cut/>
  </p:transition>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name="Shape 103" id="103"/>
        <p:cNvGrpSpPr/>
        <p:nvPr/>
      </p:nvGrpSpPr>
      <p:grpSpPr>
        <a:xfrm>
          <a:off y="0" x="0"/>
          <a:ext cy="0" cx="0"/>
          <a:chOff y="0" x="0"/>
          <a:chExt cy="0" cx="0"/>
        </a:xfrm>
      </p:grpSpPr>
      <p:sp>
        <p:nvSpPr>
          <p:cNvPr name="Shape 104" id="104"/>
          <p:cNvSpPr txBox="1"/>
          <p:nvPr>
            <p:ph type="ctrTitle"/>
          </p:nvPr>
        </p:nvSpPr>
        <p:spPr>
          <a:xfrm>
            <a:off y="194123" x="190800"/>
            <a:ext cy="439500" cx="3939900"/>
          </a:xfrm>
          <a:prstGeom prst="rect">
            <a:avLst/>
          </a:prstGeom>
        </p:spPr>
        <p:txBody>
          <a:bodyPr bIns="91425" tIns="91425" lIns="91425" anchor="b" anchorCtr="0" rIns="91425">
            <a:spAutoFit/>
          </a:bodyPr>
          <a:lstStyle/>
          <a:p>
            <a:pPr algn="l" rtl="0" lvl="0">
              <a:buNone/>
            </a:pPr>
            <a:r>
              <a:rPr lang="ko" sz="1800"/>
              <a:t>nuvo iphone shop(</a:t>
            </a:r>
            <a:r>
              <a:rPr lang="ko" sz="1800">
                <a:solidFill>
                  <a:srgbClr val="000000"/>
                </a:solidFill>
              </a:rPr>
              <a:t>상점 매인)</a:t>
            </a:r>
          </a:p>
        </p:txBody>
      </p:sp>
      <p:sp>
        <p:nvSpPr>
          <p:cNvPr name="Shape 105" id="105"/>
          <p:cNvSpPr txBox="1"/>
          <p:nvPr/>
        </p:nvSpPr>
        <p:spPr>
          <a:xfrm>
            <a:off y="883575" x="5578350"/>
            <a:ext cy="1467900" cx="2948700"/>
          </a:xfrm>
          <a:prstGeom prst="rect">
            <a:avLst/>
          </a:prstGeom>
          <a:noFill/>
        </p:spPr>
        <p:txBody>
          <a:bodyPr bIns="91425" tIns="91425" lIns="91425" anchor="t" anchorCtr="0" rIns="91425">
            <a:spAutoFit/>
          </a:bodyPr>
          <a:lstStyle/>
          <a:p>
            <a:pPr indent="0" marL="0" rtl="0" lvl="0">
              <a:lnSpc>
                <a:spcPct val="115000"/>
              </a:lnSpc>
              <a:buNone/>
            </a:pPr>
            <a:r>
              <a:rPr lang="ko" sz="800" b="1"/>
              <a:t>리스트의 아이템 리스트와 같은 형식이다.</a:t>
            </a:r>
          </a:p>
          <a:p>
            <a:pPr indent="0" marL="0" rtl="0" lvl="0">
              <a:lnSpc>
                <a:spcPct val="115000"/>
              </a:lnSpc>
              <a:buNone/>
            </a:pPr>
            <a:r>
              <a:rPr lang="ko" sz="800" b="1"/>
              <a:t>상단에 상점의 이름등 정보가 들어가고</a:t>
            </a:r>
          </a:p>
          <a:p>
            <a:pPr indent="0" marL="0" rtl="0" lvl="0">
              <a:lnSpc>
                <a:spcPct val="115000"/>
              </a:lnSpc>
              <a:buNone/>
            </a:pPr>
            <a:r>
              <a:rPr lang="ko" sz="800" b="1"/>
              <a:t>상점 정보와 아이템 리스트 사이에 카테고리,</a:t>
            </a:r>
          </a:p>
          <a:p>
            <a:pPr indent="0" marL="0" rtl="0" lvl="0">
              <a:lnSpc>
                <a:spcPct val="115000"/>
              </a:lnSpc>
              <a:buNone/>
            </a:pPr>
            <a:r>
              <a:rPr lang="ko" sz="800" b="1"/>
              <a:t>like,판매자에게 쪽지를 보낼수 있는 버튼이 있는 바가 있다.</a:t>
            </a:r>
          </a:p>
          <a:p>
            <a:pPr indent="0" marL="0" rtl="0" lvl="0">
              <a:lnSpc>
                <a:spcPct val="115000"/>
              </a:lnSpc>
              <a:buNone/>
            </a:pPr>
            <a:r>
              <a:rPr lang="ko" sz="800" b="1"/>
              <a:t>이 바는 아이폰 주소록의 인덱스와 같이 화면이 아레로 스크롤될때 윗쪽으로 올라가 사라지는 것이 아니라 상단에 고정되어리스트 스크롤중 언제나 선택 할 수 있게 된다.</a:t>
            </a:r>
          </a:p>
        </p:txBody>
      </p:sp>
      <p:sp>
        <p:nvSpPr>
          <p:cNvPr name="Shape 106" id="106"/>
          <p:cNvSpPr/>
          <p:nvPr/>
        </p:nvSpPr>
        <p:spPr>
          <a:xfrm>
            <a:off y="751095" x="246839"/>
            <a:ext cy="5582829" cx="3883860"/>
          </a:xfrm>
          <a:prstGeom prst="rect">
            <a:avLst/>
          </a:prstGeom>
          <a:blipFill>
            <a:blip r:embed="rId3"/>
            <a:stretch>
              <a:fillRect/>
            </a:stretch>
          </a:blipFill>
        </p:spPr>
      </p:sp>
      <p:sp>
        <p:nvSpPr>
          <p:cNvPr name="Shape 107" id="107"/>
          <p:cNvSpPr txBox="1"/>
          <p:nvPr/>
        </p:nvSpPr>
        <p:spPr>
          <a:xfrm>
            <a:off y="2434025" x="3854500"/>
            <a:ext cy="457200" cx="3657600"/>
          </a:xfrm>
          <a:prstGeom prst="rect">
            <a:avLst/>
          </a:prstGeom>
          <a:noFill/>
        </p:spPr>
        <p:txBody>
          <a:bodyPr bIns="91425" tIns="91425" lIns="91425" anchor="t" anchorCtr="0" rIns="91425">
            <a:spAutoFit/>
          </a:bodyPr>
          <a:lstStyle/>
          <a:p>
            <a:pPr indent="0" marL="0" rtl="0" lvl="0">
              <a:lnSpc>
                <a:spcPct val="115000"/>
              </a:lnSpc>
              <a:buNone/>
            </a:pPr>
            <a:r>
              <a:rPr lang="ko" sz="1000" b="1"/>
              <a:t>쪽지보내기 버튼을 누르면 판매자에게 쪽지 작성 화면으로 이동하고</a:t>
            </a:r>
          </a:p>
          <a:p>
            <a:pPr>
              <a:buNone/>
            </a:pPr>
            <a:r>
              <a:rPr lang="ko" sz="1000" b="1"/>
              <a:t>좋아요를 누르면 like 카운트가 넘어간다</a:t>
            </a:r>
          </a:p>
        </p:txBody>
      </p:sp>
      <p:sp>
        <p:nvSpPr>
          <p:cNvPr name="Shape 108" id="108"/>
          <p:cNvSpPr/>
          <p:nvPr/>
        </p:nvSpPr>
        <p:spPr>
          <a:xfrm>
            <a:off y="2802367" x="6678356"/>
            <a:ext cy="3951231" cx="2011585"/>
          </a:xfrm>
          <a:prstGeom prst="rect">
            <a:avLst/>
          </a:prstGeom>
          <a:blipFill>
            <a:blip r:embed="rId4"/>
            <a:stretch>
              <a:fillRect/>
            </a:stretch>
          </a:blipFill>
        </p:spPr>
      </p:sp>
      <p:cxnSp>
        <p:nvCxnSpPr>
          <p:cNvPr name="Shape 109" id="109"/>
          <p:cNvCxnSpPr/>
          <p:nvPr/>
        </p:nvCxnSpPr>
        <p:spPr>
          <a:xfrm flipH="1">
            <a:off y="2167050" x="8111249"/>
            <a:ext cy="1905899" cx="60900"/>
          </a:xfrm>
          <a:prstGeom prst="straightConnector1">
            <a:avLst/>
          </a:prstGeom>
          <a:noFill/>
          <a:ln w="19050" cap="flat">
            <a:solidFill>
              <a:schemeClr val="dk2"/>
            </a:solidFill>
            <a:prstDash val="solid"/>
            <a:round/>
            <a:headEnd len="lg" type="none" w="lg"/>
            <a:tailEnd len="lg" type="none" w="lg"/>
          </a:ln>
        </p:spPr>
      </p:cxnSp>
      <p:sp>
        <p:nvSpPr>
          <p:cNvPr name="Shape 110" id="110"/>
          <p:cNvSpPr/>
          <p:nvPr/>
        </p:nvSpPr>
        <p:spPr>
          <a:xfrm>
            <a:off y="3988125" x="8050325"/>
            <a:ext cy="147900" cx="147900"/>
          </a:xfrm>
          <a:prstGeom prst="ellipse">
            <a:avLst/>
          </a:prstGeom>
          <a:solidFill>
            <a:schemeClr val="lt2"/>
          </a:solidFill>
          <a:ln w="19050" cap="flat">
            <a:solidFill>
              <a:schemeClr val="dk2"/>
            </a:solidFill>
            <a:prstDash val="solid"/>
            <a:round/>
            <a:headEnd len="med" type="none" w="med"/>
            <a:tailEnd len="med" type="none" w="med"/>
          </a:ln>
        </p:spPr>
        <p:txBody>
          <a:bodyPr bIns="91425" tIns="91425" lIns="91425" anchor="ctr" anchorCtr="0" rIns="91425">
            <a:spAutoFit/>
          </a:bodyPr>
          <a:lstStyle/>
          <a:p/>
        </p:txBody>
      </p:sp>
      <p:sp>
        <p:nvSpPr>
          <p:cNvPr name="Shape 111" id="111"/>
          <p:cNvSpPr txBox="1"/>
          <p:nvPr/>
        </p:nvSpPr>
        <p:spPr>
          <a:xfrm>
            <a:off y="3493125" x="705300"/>
            <a:ext cy="457200" cx="3657600"/>
          </a:xfrm>
          <a:prstGeom prst="rect">
            <a:avLst/>
          </a:prstGeom>
          <a:noFill/>
        </p:spPr>
        <p:txBody>
          <a:bodyPr bIns="91425" tIns="91425" lIns="91425" anchor="t" anchorCtr="0" rIns="91425">
            <a:spAutoFit/>
          </a:bodyPr>
          <a:lstStyle/>
          <a:p>
            <a:pPr>
              <a:buNone/>
            </a:pPr>
            <a:r>
              <a:rPr lang="ko" b="1"/>
              <a:t>!!!!30px 는 32px의 오타입니다</a:t>
            </a:r>
          </a:p>
        </p:txBody>
      </p:sp>
    </p:spTree>
  </p:cSld>
  <p:clrMapOvr>
    <a:masterClrMapping/>
  </p:clrMapOvr>
  <p:transition spd="slow">
    <p:cut/>
  </p:transition>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name="Shape 115" id="115"/>
        <p:cNvGrpSpPr/>
        <p:nvPr/>
      </p:nvGrpSpPr>
      <p:grpSpPr>
        <a:xfrm>
          <a:off y="0" x="0"/>
          <a:ext cy="0" cx="0"/>
          <a:chOff y="0" x="0"/>
          <a:chExt cy="0" cx="0"/>
        </a:xfrm>
      </p:grpSpPr>
      <p:sp>
        <p:nvSpPr>
          <p:cNvPr name="Shape 116" id="116"/>
          <p:cNvSpPr txBox="1"/>
          <p:nvPr>
            <p:ph type="ctrTitle"/>
          </p:nvPr>
        </p:nvSpPr>
        <p:spPr>
          <a:xfrm>
            <a:off y="194123" x="190800"/>
            <a:ext cy="439500" cx="3939900"/>
          </a:xfrm>
          <a:prstGeom prst="rect">
            <a:avLst/>
          </a:prstGeom>
        </p:spPr>
        <p:txBody>
          <a:bodyPr bIns="91425" tIns="91425" lIns="91425" anchor="b" anchorCtr="0" rIns="91425">
            <a:spAutoFit/>
          </a:bodyPr>
          <a:lstStyle/>
          <a:p>
            <a:pPr algn="l" rtl="0" lvl="0">
              <a:buNone/>
            </a:pPr>
            <a:r>
              <a:rPr lang="ko" sz="1800"/>
              <a:t>nuvo iphone item detail</a:t>
            </a:r>
          </a:p>
        </p:txBody>
      </p:sp>
      <p:sp>
        <p:nvSpPr>
          <p:cNvPr name="Shape 117" id="117"/>
          <p:cNvSpPr txBox="1"/>
          <p:nvPr/>
        </p:nvSpPr>
        <p:spPr>
          <a:xfrm>
            <a:off y="954525" x="3915425"/>
            <a:ext cy="457200" cx="5145899"/>
          </a:xfrm>
          <a:prstGeom prst="rect">
            <a:avLst/>
          </a:prstGeom>
          <a:noFill/>
        </p:spPr>
        <p:txBody>
          <a:bodyPr bIns="91425" tIns="91425" lIns="91425" anchor="t" anchorCtr="0" rIns="91425">
            <a:spAutoFit/>
          </a:bodyPr>
          <a:lstStyle/>
          <a:p>
            <a:pPr indent="0" marL="0" rtl="0" lvl="0">
              <a:lnSpc>
                <a:spcPct val="115000"/>
              </a:lnSpc>
              <a:buNone/>
            </a:pPr>
            <a:r>
              <a:rPr lang="ko" sz="1000" b="1"/>
              <a:t>아이템 상세화면 입니다.</a:t>
            </a:r>
          </a:p>
          <a:p>
            <a:pPr indent="0" marL="0" rtl="0" lvl="0">
              <a:lnSpc>
                <a:spcPct val="115000"/>
              </a:lnSpc>
              <a:buNone/>
            </a:pPr>
            <a:r>
              <a:rPr lang="ko" sz="1000" b="1"/>
              <a:t>아렛쪽으로 길게 스크롤 됩니다.</a:t>
            </a:r>
          </a:p>
          <a:p>
            <a:pPr indent="0" marL="0" rtl="0" lvl="0">
              <a:lnSpc>
                <a:spcPct val="115000"/>
              </a:lnSpc>
              <a:buNone/>
            </a:pPr>
            <a:r>
              <a:rPr lang="ko" sz="1000" b="1"/>
              <a:t>각각 들어가는 요소는 다음과 같습니다.</a:t>
            </a:r>
          </a:p>
          <a:p>
            <a:r>
              <a:t/>
            </a:r>
          </a:p>
          <a:p>
            <a:pPr indent="0" marL="0" rtl="0" lvl="0">
              <a:lnSpc>
                <a:spcPct val="115000"/>
              </a:lnSpc>
              <a:buNone/>
            </a:pPr>
            <a:r>
              <a:rPr lang="ko" sz="1000" b="1"/>
              <a:t>제품의 이름,상점명 like feedback의 수/</a:t>
            </a:r>
          </a:p>
          <a:p>
            <a:pPr indent="0" marL="0" rtl="0" lvl="0">
              <a:lnSpc>
                <a:spcPct val="115000"/>
              </a:lnSpc>
              <a:buNone/>
            </a:pPr>
            <a:r>
              <a:rPr lang="ko" sz="1000" b="1"/>
              <a:t>제품사진(좌우로 무한 스크롤됩니다.)/</a:t>
            </a:r>
          </a:p>
          <a:p>
            <a:pPr indent="0" marL="0" rtl="0" lvl="0">
              <a:lnSpc>
                <a:spcPct val="115000"/>
              </a:lnSpc>
              <a:buNone/>
            </a:pPr>
            <a:r>
              <a:rPr lang="ko" sz="1000" b="1"/>
              <a:t>가격, 쪽지보내기, 상품 like, 카트에 저장(상하루 스크롤시 상단에 고정)/</a:t>
            </a:r>
          </a:p>
          <a:p>
            <a:pPr indent="0" marL="0" rtl="0" lvl="0">
              <a:lnSpc>
                <a:spcPct val="115000"/>
              </a:lnSpc>
              <a:buNone/>
            </a:pPr>
            <a:r>
              <a:rPr lang="ko" sz="1000" b="1"/>
              <a:t>아렛쪽이 접힌 제품설명/</a:t>
            </a:r>
          </a:p>
          <a:p>
            <a:pPr indent="0" marL="0" rtl="0" lvl="0">
              <a:lnSpc>
                <a:spcPct val="115000"/>
              </a:lnSpc>
              <a:buNone/>
            </a:pPr>
            <a:r>
              <a:rPr lang="ko" sz="1000" b="1"/>
              <a:t>제품설명 전체보기,줄이기/</a:t>
            </a:r>
          </a:p>
          <a:p>
            <a:pPr indent="0" marL="0" rtl="0" lvl="0">
              <a:lnSpc>
                <a:spcPct val="115000"/>
              </a:lnSpc>
              <a:buNone/>
            </a:pPr>
            <a:r>
              <a:rPr lang="ko" sz="1000" b="1"/>
              <a:t>아렛쪽이 접힌 상점.제품 정책/</a:t>
            </a:r>
          </a:p>
          <a:p>
            <a:pPr indent="0" marL="0" rtl="0" lvl="0">
              <a:lnSpc>
                <a:spcPct val="115000"/>
              </a:lnSpc>
              <a:buNone/>
            </a:pPr>
            <a:r>
              <a:rPr lang="ko" sz="1000" b="1"/>
              <a:t>상점,제품 정책 전체보기, 줄이기/</a:t>
            </a:r>
          </a:p>
          <a:p>
            <a:pPr indent="0" marL="0" rtl="0" lvl="0">
              <a:lnSpc>
                <a:spcPct val="115000"/>
              </a:lnSpc>
              <a:buNone/>
            </a:pPr>
            <a:r>
              <a:rPr lang="ko" sz="1000" b="1"/>
              <a:t>상점명, 판매자명, 상점가기, 상점 like, 상점 최근 등록상품(좌우 무한 스크롤)/</a:t>
            </a:r>
          </a:p>
          <a:p>
            <a:pPr indent="0" marL="0" rtl="0" lvl="0">
              <a:lnSpc>
                <a:spcPct val="115000"/>
              </a:lnSpc>
              <a:buNone/>
            </a:pPr>
            <a:r>
              <a:rPr lang="ko" sz="1000" b="1"/>
              <a:t>상품 피드백 보기/</a:t>
            </a:r>
          </a:p>
          <a:p>
            <a:pPr indent="0" marL="0" rtl="0" lvl="0">
              <a:lnSpc>
                <a:spcPct val="115000"/>
              </a:lnSpc>
              <a:buNone/>
            </a:pPr>
            <a:r>
              <a:rPr lang="ko" sz="1000" b="1"/>
              <a:t>상품의 타임라인{</a:t>
            </a:r>
          </a:p>
          <a:p>
            <a:pPr indent="0" marL="0" rtl="0" lvl="0">
              <a:lnSpc>
                <a:spcPct val="115000"/>
              </a:lnSpc>
              <a:buNone/>
            </a:pPr>
            <a:r>
              <a:rPr lang="ko" sz="1000" b="1"/>
              <a:t>   판매자에게 쪽지 보내기, 화면 가장 위로올라가기,글쓰기(상하스크롤시상단고정)</a:t>
            </a:r>
          </a:p>
          <a:p>
            <a:pPr indent="0" marL="0" rtl="0" lvl="0">
              <a:lnSpc>
                <a:spcPct val="115000"/>
              </a:lnSpc>
              <a:buNone/>
            </a:pPr>
            <a:r>
              <a:rPr lang="ko" sz="1000" b="1"/>
              <a:t>   상품 타임라인 리스트 (list의 뉴스피도와 동일 패턴)</a:t>
            </a:r>
          </a:p>
          <a:p>
            <a:pPr indent="0" marL="0" rtl="0" lvl="0">
              <a:lnSpc>
                <a:spcPct val="115000"/>
              </a:lnSpc>
              <a:buNone/>
            </a:pPr>
            <a:r>
              <a:rPr lang="ko" sz="1000" b="1"/>
              <a:t>}(글쓰기를 누르면 아렛쪽에 기본 ui이용해서 가상 쿼티 키보드가 나오고 그 위에 input박스가 나오면 됩니다. , 리플달기를 누르면 newsfeed의 리플쓰기와 똑같은 화면이 나오면 됩니다.)</a:t>
            </a:r>
          </a:p>
          <a:p>
            <a:r>
              <a:t/>
            </a:r>
          </a:p>
          <a:p>
            <a:r>
              <a:t/>
            </a:r>
          </a:p>
          <a:p>
            <a:r>
              <a:t/>
            </a:r>
          </a:p>
          <a:p>
            <a:r>
              <a:t/>
            </a:r>
          </a:p>
          <a:p>
            <a:r>
              <a:t/>
            </a:r>
          </a:p>
          <a:p>
            <a:r>
              <a:t/>
            </a:r>
          </a:p>
          <a:p>
            <a:r>
              <a:t/>
            </a:r>
          </a:p>
          <a:p>
            <a:r>
              <a:t/>
            </a:r>
          </a:p>
          <a:p>
            <a:r>
              <a:t/>
            </a:r>
          </a:p>
          <a:p>
            <a:r>
              <a:t/>
            </a:r>
          </a:p>
          <a:p>
            <a:pPr indent="0" marL="0" rtl="0" lvl="0">
              <a:lnSpc>
                <a:spcPct val="115000"/>
              </a:lnSpc>
              <a:buNone/>
            </a:pPr>
            <a:r>
              <a:rPr lang="ko" sz="1000" b="1"/>
              <a:t>size는 첨부 파일 확인 바랍니다.</a:t>
            </a:r>
          </a:p>
          <a:p>
            <a:r>
              <a:t/>
            </a:r>
          </a:p>
          <a:p>
            <a:r>
              <a:t/>
            </a:r>
          </a:p>
          <a:p>
            <a:r>
              <a:t/>
            </a:r>
          </a:p>
          <a:p>
            <a:r>
              <a:t/>
            </a:r>
          </a:p>
          <a:p>
            <a:r>
              <a:t/>
            </a:r>
          </a:p>
        </p:txBody>
      </p:sp>
      <p:sp>
        <p:nvSpPr>
          <p:cNvPr name="Shape 118" id="118"/>
          <p:cNvSpPr/>
          <p:nvPr/>
        </p:nvSpPr>
        <p:spPr>
          <a:xfrm>
            <a:off y="883575" x="152066"/>
            <a:ext cy="4172383" cx="2779908"/>
          </a:xfrm>
          <a:prstGeom prst="rect">
            <a:avLst/>
          </a:prstGeom>
          <a:blipFill>
            <a:blip r:embed="rId3"/>
            <a:stretch>
              <a:fillRect/>
            </a:stretch>
          </a:blipFill>
        </p:spPr>
      </p:sp>
      <p:sp>
        <p:nvSpPr>
          <p:cNvPr name="Shape 119" id="119"/>
          <p:cNvSpPr/>
          <p:nvPr/>
        </p:nvSpPr>
        <p:spPr>
          <a:xfrm>
            <a:off y="1696043" x="616154"/>
            <a:ext cy="3739406" cx="2495012"/>
          </a:xfrm>
          <a:prstGeom prst="rect">
            <a:avLst/>
          </a:prstGeom>
          <a:blipFill>
            <a:blip r:embed="rId4"/>
            <a:stretch>
              <a:fillRect/>
            </a:stretch>
          </a:blipFill>
        </p:spPr>
      </p:sp>
      <p:sp>
        <p:nvSpPr>
          <p:cNvPr name="Shape 120" id="120"/>
          <p:cNvSpPr/>
          <p:nvPr/>
        </p:nvSpPr>
        <p:spPr>
          <a:xfrm>
            <a:off y="2292123" x="1066070"/>
            <a:ext cy="3781646" cx="2521339"/>
          </a:xfrm>
          <a:prstGeom prst="rect">
            <a:avLst/>
          </a:prstGeom>
          <a:blipFill>
            <a:blip r:embed="rId5"/>
            <a:stretch>
              <a:fillRect/>
            </a:stretch>
          </a:blipFill>
        </p:spPr>
      </p:sp>
    </p:spTree>
  </p:cSld>
  <p:clrMapOvr>
    <a:masterClrMapping/>
  </p:clrMapOvr>
  <p:transition spd="slow">
    <p:cut/>
  </p:transition>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name="Shape 32" id="32"/>
        <p:cNvGrpSpPr/>
        <p:nvPr/>
      </p:nvGrpSpPr>
      <p:grpSpPr>
        <a:xfrm>
          <a:off y="0" x="0"/>
          <a:ext cy="0" cx="0"/>
          <a:chOff y="0" x="0"/>
          <a:chExt cy="0" cx="0"/>
        </a:xfrm>
      </p:grpSpPr>
      <p:sp>
        <p:nvSpPr>
          <p:cNvPr name="Shape 33" id="33"/>
          <p:cNvSpPr txBox="1"/>
          <p:nvPr>
            <p:ph type="ctrTitle"/>
          </p:nvPr>
        </p:nvSpPr>
        <p:spPr>
          <a:xfrm>
            <a:off y="194123" x="190800"/>
            <a:ext cy="439500" cx="3731400"/>
          </a:xfrm>
          <a:prstGeom prst="rect">
            <a:avLst/>
          </a:prstGeom>
        </p:spPr>
        <p:txBody>
          <a:bodyPr bIns="91425" tIns="91425" lIns="91425" anchor="b" anchorCtr="0" rIns="91425">
            <a:spAutoFit/>
          </a:bodyPr>
          <a:lstStyle/>
          <a:p>
            <a:pPr algn="l" rtl="0" lvl="0">
              <a:buNone/>
            </a:pPr>
            <a:r>
              <a:rPr lang="ko" sz="1800"/>
              <a:t>nuvo iphone basic screen info</a:t>
            </a:r>
          </a:p>
        </p:txBody>
      </p:sp>
      <p:sp>
        <p:nvSpPr>
          <p:cNvPr name="Shape 34" id="34"/>
          <p:cNvSpPr/>
          <p:nvPr/>
        </p:nvSpPr>
        <p:spPr>
          <a:xfrm>
            <a:off y="732600" x="2590796"/>
            <a:ext cy="5715000" cx="3810008"/>
          </a:xfrm>
          <a:prstGeom prst="rect">
            <a:avLst/>
          </a:prstGeom>
          <a:blipFill>
            <a:blip r:embed="rId3"/>
            <a:stretch>
              <a:fillRect/>
            </a:stretch>
          </a:blipFill>
        </p:spPr>
      </p:sp>
    </p:spTree>
  </p:cSld>
  <p:clrMapOvr>
    <a:masterClrMapping/>
  </p:clrMapOvr>
  <p:transition spd="slow">
    <p:cut/>
  </p:transition>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name="Shape 38" id="38"/>
        <p:cNvGrpSpPr/>
        <p:nvPr/>
      </p:nvGrpSpPr>
      <p:grpSpPr>
        <a:xfrm>
          <a:off y="0" x="0"/>
          <a:ext cy="0" cx="0"/>
          <a:chOff y="0" x="0"/>
          <a:chExt cy="0" cx="0"/>
        </a:xfrm>
      </p:grpSpPr>
      <p:sp>
        <p:nvSpPr>
          <p:cNvPr name="Shape 39" id="39"/>
          <p:cNvSpPr txBox="1"/>
          <p:nvPr>
            <p:ph type="ctrTitle"/>
          </p:nvPr>
        </p:nvSpPr>
        <p:spPr>
          <a:xfrm>
            <a:off y="194123" x="190800"/>
            <a:ext cy="439500" cx="3939900"/>
          </a:xfrm>
          <a:prstGeom prst="rect">
            <a:avLst/>
          </a:prstGeom>
        </p:spPr>
        <p:txBody>
          <a:bodyPr bIns="91425" tIns="91425" lIns="91425" anchor="b" anchorCtr="0" rIns="91425">
            <a:spAutoFit/>
          </a:bodyPr>
          <a:lstStyle/>
          <a:p>
            <a:pPr algn="l" rtl="0" lvl="0">
              <a:buNone/>
            </a:pPr>
            <a:r>
              <a:rPr lang="ko" sz="1800"/>
              <a:t>nuvo iphone category</a:t>
            </a:r>
          </a:p>
        </p:txBody>
      </p:sp>
      <p:sp>
        <p:nvSpPr>
          <p:cNvPr name="Shape 40" id="40"/>
          <p:cNvSpPr txBox="1"/>
          <p:nvPr/>
        </p:nvSpPr>
        <p:spPr>
          <a:xfrm>
            <a:off y="5673175" x="1488600"/>
            <a:ext cy="457200" cx="6166799"/>
          </a:xfrm>
          <a:prstGeom prst="rect">
            <a:avLst/>
          </a:prstGeom>
          <a:noFill/>
        </p:spPr>
        <p:txBody>
          <a:bodyPr bIns="91425" tIns="91425" lIns="91425" anchor="t" anchorCtr="0" rIns="91425">
            <a:spAutoFit/>
          </a:bodyPr>
          <a:lstStyle/>
          <a:p>
            <a:pPr rtl="0" lvl="0">
              <a:buNone/>
            </a:pPr>
            <a:r>
              <a:rPr lang="ko"/>
              <a:t>카테고리  </a:t>
            </a:r>
          </a:p>
          <a:p>
            <a:pPr rtl="0" lvl="0">
              <a:buNone/>
            </a:pPr>
            <a:r>
              <a:rPr lang="ko" sz="900"/>
              <a:t>카테고리 버튼을 누르면 상단의 이미지 처럼 작동합니다. 아레에서 위로 카테고리 선택 화면이 올라감니다. 현재 선택된 카테고리가 진한 색으로 표시되 있으며  카테고리를 선택하거나 상단의 list버튼을 누르면 진행과정의 역순을 거쳐 이전 화면으로 돌아 갑니다.    카테고리 화면이 올라가고 내려갈때 등속으로 움직이지 않고 ease in(점진적으로 가속이 되는 움직임) 이 되어야 합니다.</a:t>
            </a:r>
          </a:p>
          <a:p>
            <a:pPr rtl="0" lvl="0">
              <a:buNone/>
            </a:pPr>
            <a:r>
              <a:rPr lang="ko" sz="900"/>
              <a:t>네비바 하단의 그림자 부분은 반투명 이미지로 리스트가 위로 스크롤될때 리스트와 중첩이 되어야 합니다.            </a:t>
            </a:r>
          </a:p>
        </p:txBody>
      </p:sp>
      <p:sp>
        <p:nvSpPr>
          <p:cNvPr name="Shape 41" id="41"/>
          <p:cNvSpPr/>
          <p:nvPr/>
        </p:nvSpPr>
        <p:spPr>
          <a:xfrm>
            <a:off y="726675" x="749380"/>
            <a:ext cy="4653746" cx="7645239"/>
          </a:xfrm>
          <a:prstGeom prst="rect">
            <a:avLst/>
          </a:prstGeom>
          <a:blipFill>
            <a:blip r:embed="rId3"/>
            <a:stretch>
              <a:fillRect/>
            </a:stretch>
          </a:blipFill>
          <a:ln>
            <a:noFill/>
          </a:ln>
        </p:spPr>
      </p:sp>
    </p:spTree>
  </p:cSld>
  <p:clrMapOvr>
    <a:masterClrMapping/>
  </p:clrMapOvr>
  <p:transition spd="slow">
    <p:cut/>
  </p:transition>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name="Shape 45" id="45"/>
        <p:cNvGrpSpPr/>
        <p:nvPr/>
      </p:nvGrpSpPr>
      <p:grpSpPr>
        <a:xfrm>
          <a:off y="0" x="0"/>
          <a:ext cy="0" cx="0"/>
          <a:chOff y="0" x="0"/>
          <a:chExt cy="0" cx="0"/>
        </a:xfrm>
      </p:grpSpPr>
      <p:sp>
        <p:nvSpPr>
          <p:cNvPr name="Shape 46" id="46"/>
          <p:cNvSpPr txBox="1"/>
          <p:nvPr>
            <p:ph type="ctrTitle"/>
          </p:nvPr>
        </p:nvSpPr>
        <p:spPr>
          <a:xfrm>
            <a:off y="194123" x="190800"/>
            <a:ext cy="439500" cx="3939900"/>
          </a:xfrm>
          <a:prstGeom prst="rect">
            <a:avLst/>
          </a:prstGeom>
        </p:spPr>
        <p:txBody>
          <a:bodyPr bIns="91425" tIns="91425" lIns="91425" anchor="b" anchorCtr="0" rIns="91425">
            <a:spAutoFit/>
          </a:bodyPr>
          <a:lstStyle/>
          <a:p>
            <a:pPr algn="l" rtl="0" lvl="0">
              <a:buNone/>
            </a:pPr>
            <a:r>
              <a:rPr lang="ko" sz="1800"/>
              <a:t>nuvo iphone category info</a:t>
            </a:r>
          </a:p>
        </p:txBody>
      </p:sp>
      <p:sp>
        <p:nvSpPr>
          <p:cNvPr name="Shape 47" id="47"/>
          <p:cNvSpPr/>
          <p:nvPr/>
        </p:nvSpPr>
        <p:spPr>
          <a:xfrm>
            <a:off y="722805" x="2768395"/>
            <a:ext cy="5412388" cx="3607209"/>
          </a:xfrm>
          <a:prstGeom prst="rect">
            <a:avLst/>
          </a:prstGeom>
          <a:blipFill>
            <a:blip r:embed="rId3"/>
            <a:stretch>
              <a:fillRect/>
            </a:stretch>
          </a:blipFill>
        </p:spPr>
      </p:sp>
      <p:sp>
        <p:nvSpPr>
          <p:cNvPr name="Shape 48" id="48"/>
          <p:cNvSpPr txBox="1"/>
          <p:nvPr/>
        </p:nvSpPr>
        <p:spPr>
          <a:xfrm>
            <a:off y="6240300" x="2020775"/>
            <a:ext cy="457200" cx="5547600"/>
          </a:xfrm>
          <a:prstGeom prst="rect">
            <a:avLst/>
          </a:prstGeom>
          <a:noFill/>
        </p:spPr>
        <p:txBody>
          <a:bodyPr bIns="91425" tIns="91425" lIns="91425" anchor="t" anchorCtr="0" rIns="91425">
            <a:spAutoFit/>
          </a:bodyPr>
          <a:lstStyle/>
          <a:p>
            <a:pPr rtl="0" lvl="0">
              <a:buNone/>
            </a:pPr>
            <a:r>
              <a:rPr lang="ko" sz="1200"/>
              <a:t>리스트의 셀을 텝 하면 텝 하는 동안 배경색이 #242424로 변합니다.</a:t>
            </a:r>
          </a:p>
          <a:p>
            <a:pPr>
              <a:buNone/>
            </a:pPr>
            <a:r>
              <a:rPr lang="ko" sz="1200"/>
              <a:t>(현재 아이콘은 임시로 들어가 있으며 개발 완료전까지 변경될 예정입니다.)</a:t>
            </a:r>
          </a:p>
        </p:txBody>
      </p:sp>
    </p:spTree>
  </p:cSld>
  <p:clrMapOvr>
    <a:masterClrMapping/>
  </p:clrMapOvr>
  <p:transition spd="slow">
    <p:cut/>
  </p:transition>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name="Shape 52" id="52"/>
        <p:cNvGrpSpPr/>
        <p:nvPr/>
      </p:nvGrpSpPr>
      <p:grpSpPr>
        <a:xfrm>
          <a:off y="0" x="0"/>
          <a:ext cy="0" cx="0"/>
          <a:chOff y="0" x="0"/>
          <a:chExt cy="0" cx="0"/>
        </a:xfrm>
      </p:grpSpPr>
      <p:sp>
        <p:nvSpPr>
          <p:cNvPr name="Shape 53" id="53"/>
          <p:cNvSpPr txBox="1"/>
          <p:nvPr>
            <p:ph type="ctrTitle"/>
          </p:nvPr>
        </p:nvSpPr>
        <p:spPr>
          <a:xfrm>
            <a:off y="194123" x="190800"/>
            <a:ext cy="439500" cx="3939900"/>
          </a:xfrm>
          <a:prstGeom prst="rect">
            <a:avLst/>
          </a:prstGeom>
        </p:spPr>
        <p:txBody>
          <a:bodyPr bIns="91425" tIns="91425" lIns="91425" anchor="b" anchorCtr="0" rIns="91425">
            <a:spAutoFit/>
          </a:bodyPr>
          <a:lstStyle/>
          <a:p>
            <a:pPr algn="l" rtl="0" lvl="0">
              <a:buNone/>
            </a:pPr>
            <a:r>
              <a:rPr lang="ko" sz="1800"/>
              <a:t>nuvo iphone list shop</a:t>
            </a:r>
          </a:p>
        </p:txBody>
      </p:sp>
      <p:sp>
        <p:nvSpPr>
          <p:cNvPr name="Shape 54" id="54"/>
          <p:cNvSpPr txBox="1"/>
          <p:nvPr/>
        </p:nvSpPr>
        <p:spPr>
          <a:xfrm>
            <a:off y="5833575" x="190800"/>
            <a:ext cy="457200" cx="2318100"/>
          </a:xfrm>
          <a:prstGeom prst="rect">
            <a:avLst/>
          </a:prstGeom>
          <a:noFill/>
        </p:spPr>
        <p:txBody>
          <a:bodyPr bIns="91425" tIns="91425" lIns="91425" anchor="t" anchorCtr="0" rIns="91425">
            <a:spAutoFit/>
          </a:bodyPr>
          <a:lstStyle/>
          <a:p>
            <a:pPr rtl="0" lvl="0">
              <a:buNone/>
            </a:pPr>
            <a:r>
              <a:rPr lang="ko" sz="1200"/>
              <a:t>104*104 px 흰 사각형에는 웹 사이트 상점 리스트에 나오는 thumbNail이 들어갑니다. </a:t>
            </a:r>
          </a:p>
        </p:txBody>
      </p:sp>
      <p:sp>
        <p:nvSpPr>
          <p:cNvPr name="Shape 55" id="55"/>
          <p:cNvSpPr txBox="1"/>
          <p:nvPr/>
        </p:nvSpPr>
        <p:spPr>
          <a:xfrm>
            <a:off y="5914877" x="4850009"/>
            <a:ext cy="457200" cx="2708999"/>
          </a:xfrm>
          <a:prstGeom prst="rect">
            <a:avLst/>
          </a:prstGeom>
          <a:noFill/>
        </p:spPr>
        <p:txBody>
          <a:bodyPr bIns="91425" tIns="91425" lIns="91425" anchor="t" anchorCtr="0" rIns="91425">
            <a:spAutoFit/>
          </a:bodyPr>
          <a:lstStyle/>
          <a:p>
            <a:pPr rtl="0" lvl="0">
              <a:buNone/>
            </a:pPr>
            <a:r>
              <a:rPr lang="ko" sz="1200"/>
              <a:t>정렬 요소중  가격순이 가나다 순으로 </a:t>
            </a:r>
          </a:p>
        </p:txBody>
      </p:sp>
      <p:sp>
        <p:nvSpPr>
          <p:cNvPr name="Shape 56" id="56"/>
          <p:cNvSpPr/>
          <p:nvPr/>
        </p:nvSpPr>
        <p:spPr>
          <a:xfrm>
            <a:off y="633623" x="0"/>
            <a:ext cy="5281254" cx="3207493"/>
          </a:xfrm>
          <a:prstGeom prst="rect">
            <a:avLst/>
          </a:prstGeom>
          <a:blipFill>
            <a:blip r:embed="rId3"/>
            <a:stretch>
              <a:fillRect/>
            </a:stretch>
          </a:blipFill>
        </p:spPr>
      </p:sp>
      <p:sp>
        <p:nvSpPr>
          <p:cNvPr name="Shape 57" id="57"/>
          <p:cNvSpPr/>
          <p:nvPr/>
        </p:nvSpPr>
        <p:spPr>
          <a:xfrm>
            <a:off y="309622" x="4681875"/>
            <a:ext cy="5402905" cx="2743946"/>
          </a:xfrm>
          <a:prstGeom prst="rect">
            <a:avLst/>
          </a:prstGeom>
          <a:blipFill>
            <a:blip r:embed="rId4"/>
            <a:stretch>
              <a:fillRect/>
            </a:stretch>
          </a:blipFill>
        </p:spPr>
      </p:sp>
    </p:spTree>
  </p:cSld>
  <p:clrMapOvr>
    <a:masterClrMapping/>
  </p:clrMapOvr>
  <p:transition spd="slow">
    <p:cut/>
  </p:transition>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name="Shape 61" id="61"/>
        <p:cNvGrpSpPr/>
        <p:nvPr/>
      </p:nvGrpSpPr>
      <p:grpSpPr>
        <a:xfrm>
          <a:off y="0" x="0"/>
          <a:ext cy="0" cx="0"/>
          <a:chOff y="0" x="0"/>
          <a:chExt cy="0" cx="0"/>
        </a:xfrm>
      </p:grpSpPr>
      <p:sp>
        <p:nvSpPr>
          <p:cNvPr name="Shape 62" id="62"/>
          <p:cNvSpPr txBox="1"/>
          <p:nvPr>
            <p:ph type="ctrTitle"/>
          </p:nvPr>
        </p:nvSpPr>
        <p:spPr>
          <a:xfrm>
            <a:off y="194123" x="190800"/>
            <a:ext cy="439500" cx="3939900"/>
          </a:xfrm>
          <a:prstGeom prst="rect">
            <a:avLst/>
          </a:prstGeom>
        </p:spPr>
        <p:txBody>
          <a:bodyPr bIns="91425" tIns="91425" lIns="91425" anchor="b" anchorCtr="0" rIns="91425">
            <a:spAutoFit/>
          </a:bodyPr>
          <a:lstStyle/>
          <a:p>
            <a:pPr algn="l" rtl="0" lvl="0">
              <a:buNone/>
            </a:pPr>
            <a:r>
              <a:rPr lang="ko" sz="1800"/>
              <a:t>nuvo iphone list item</a:t>
            </a:r>
          </a:p>
        </p:txBody>
      </p:sp>
      <p:sp>
        <p:nvSpPr>
          <p:cNvPr name="Shape 63" id="63"/>
          <p:cNvSpPr txBox="1"/>
          <p:nvPr/>
        </p:nvSpPr>
        <p:spPr>
          <a:xfrm>
            <a:off y="5450825" x="190800"/>
            <a:ext cy="457200" cx="2318100"/>
          </a:xfrm>
          <a:prstGeom prst="rect">
            <a:avLst/>
          </a:prstGeom>
          <a:noFill/>
        </p:spPr>
        <p:txBody>
          <a:bodyPr bIns="91425" tIns="91425" lIns="91425" anchor="t" anchorCtr="0" rIns="91425">
            <a:spAutoFit/>
          </a:bodyPr>
          <a:lstStyle/>
          <a:p>
            <a:pPr rtl="0" lvl="0">
              <a:buNone/>
            </a:pPr>
            <a:r>
              <a:rPr lang="ko" sz="1200"/>
              <a:t>하트(like)를 누르면 분홍색 파트로 변경되면서  fav에 추가됩니다*(웹 페이지 동작 참고)</a:t>
            </a:r>
          </a:p>
        </p:txBody>
      </p:sp>
      <p:sp>
        <p:nvSpPr>
          <p:cNvPr name="Shape 64" id="64"/>
          <p:cNvSpPr/>
          <p:nvPr/>
        </p:nvSpPr>
        <p:spPr>
          <a:xfrm>
            <a:off y="503851" x="190800"/>
            <a:ext cy="4887112" cx="2967869"/>
          </a:xfrm>
          <a:prstGeom prst="rect">
            <a:avLst/>
          </a:prstGeom>
          <a:blipFill>
            <a:blip r:embed="rId3"/>
            <a:stretch>
              <a:fillRect/>
            </a:stretch>
          </a:blipFill>
        </p:spPr>
      </p:sp>
      <p:sp>
        <p:nvSpPr>
          <p:cNvPr name="Shape 65" id="65"/>
          <p:cNvSpPr/>
          <p:nvPr/>
        </p:nvSpPr>
        <p:spPr>
          <a:xfrm>
            <a:off y="48220" x="2827286"/>
            <a:ext cy="5318901" cx="3231244"/>
          </a:xfrm>
          <a:prstGeom prst="rect">
            <a:avLst/>
          </a:prstGeom>
          <a:blipFill>
            <a:blip r:embed="rId4"/>
            <a:stretch>
              <a:fillRect/>
            </a:stretch>
          </a:blipFill>
        </p:spPr>
      </p:sp>
      <p:sp>
        <p:nvSpPr>
          <p:cNvPr name="Shape 66" id="66"/>
          <p:cNvSpPr txBox="1"/>
          <p:nvPr/>
        </p:nvSpPr>
        <p:spPr>
          <a:xfrm>
            <a:off y="5507550" x="3151694"/>
            <a:ext cy="457200" cx="2318100"/>
          </a:xfrm>
          <a:prstGeom prst="rect">
            <a:avLst/>
          </a:prstGeom>
          <a:noFill/>
        </p:spPr>
        <p:txBody>
          <a:bodyPr bIns="91425" tIns="91425" lIns="91425" anchor="t" anchorCtr="0" rIns="91425">
            <a:spAutoFit/>
          </a:bodyPr>
          <a:lstStyle/>
          <a:p>
            <a:pPr rtl="0" lvl="0">
              <a:buNone/>
            </a:pPr>
            <a:r>
              <a:rPr lang="ko" sz="1200"/>
              <a:t>화면을 아레로 스크롤 하면 리스트 정렬 버튼요소가 나타납니다. 선택시 정렬 순서가 봐뀌면서 스크롤하기전 위치로 스크롤 이동 합니다.</a:t>
            </a:r>
          </a:p>
        </p:txBody>
      </p:sp>
      <p:sp>
        <p:nvSpPr>
          <p:cNvPr name="Shape 67" id="67"/>
          <p:cNvSpPr/>
          <p:nvPr/>
        </p:nvSpPr>
        <p:spPr>
          <a:xfrm>
            <a:off y="107783" x="5719190"/>
            <a:ext cy="5350430" cx="3246296"/>
          </a:xfrm>
          <a:prstGeom prst="rect">
            <a:avLst/>
          </a:prstGeom>
          <a:blipFill>
            <a:blip r:embed="rId5"/>
            <a:stretch>
              <a:fillRect/>
            </a:stretch>
          </a:blipFill>
        </p:spPr>
      </p:sp>
      <p:sp>
        <p:nvSpPr>
          <p:cNvPr name="Shape 68" id="68"/>
          <p:cNvSpPr txBox="1"/>
          <p:nvPr/>
        </p:nvSpPr>
        <p:spPr>
          <a:xfrm>
            <a:off y="5628075" x="5862734"/>
            <a:ext cy="457200" cx="2708999"/>
          </a:xfrm>
          <a:prstGeom prst="rect">
            <a:avLst/>
          </a:prstGeom>
          <a:noFill/>
        </p:spPr>
        <p:txBody>
          <a:bodyPr bIns="91425" tIns="91425" lIns="91425" anchor="t" anchorCtr="0" rIns="91425">
            <a:spAutoFit/>
          </a:bodyPr>
          <a:lstStyle/>
          <a:p>
            <a:pPr rtl="0" lvl="0">
              <a:buNone/>
            </a:pPr>
            <a:r>
              <a:rPr lang="ko" sz="1200"/>
              <a:t>pull to refresh, release to refresh, loading 동작은 일반적인 당겨서 새로고침 동작과 동일하게 동작하면 됩니다.</a:t>
            </a:r>
          </a:p>
        </p:txBody>
      </p:sp>
    </p:spTree>
  </p:cSld>
  <p:clrMapOvr>
    <a:masterClrMapping/>
  </p:clrMapOvr>
  <p:transition spd="slow">
    <p:cut/>
  </p:transition>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name="Shape 72" id="72"/>
        <p:cNvGrpSpPr/>
        <p:nvPr/>
      </p:nvGrpSpPr>
      <p:grpSpPr>
        <a:xfrm>
          <a:off y="0" x="0"/>
          <a:ext cy="0" cx="0"/>
          <a:chOff y="0" x="0"/>
          <a:chExt cy="0" cx="0"/>
        </a:xfrm>
      </p:grpSpPr>
      <p:sp>
        <p:nvSpPr>
          <p:cNvPr name="Shape 73" id="73"/>
          <p:cNvSpPr txBox="1"/>
          <p:nvPr>
            <p:ph type="ctrTitle"/>
          </p:nvPr>
        </p:nvSpPr>
        <p:spPr>
          <a:xfrm>
            <a:off y="194123" x="190800"/>
            <a:ext cy="439500" cx="3939900"/>
          </a:xfrm>
          <a:prstGeom prst="rect">
            <a:avLst/>
          </a:prstGeom>
        </p:spPr>
        <p:txBody>
          <a:bodyPr bIns="91425" tIns="91425" lIns="91425" anchor="b" anchorCtr="0" rIns="91425">
            <a:spAutoFit/>
          </a:bodyPr>
          <a:lstStyle/>
          <a:p>
            <a:pPr algn="l" rtl="0" lvl="0">
              <a:buNone/>
            </a:pPr>
            <a:r>
              <a:rPr lang="ko" sz="1800"/>
              <a:t>nuvo iphone list newsfeed</a:t>
            </a:r>
          </a:p>
        </p:txBody>
      </p:sp>
      <p:sp>
        <p:nvSpPr>
          <p:cNvPr name="Shape 74" id="74"/>
          <p:cNvSpPr txBox="1"/>
          <p:nvPr/>
        </p:nvSpPr>
        <p:spPr>
          <a:xfrm>
            <a:off y="1255825" x="3853000"/>
            <a:ext cy="1467900" cx="2948700"/>
          </a:xfrm>
          <a:prstGeom prst="rect">
            <a:avLst/>
          </a:prstGeom>
          <a:noFill/>
        </p:spPr>
        <p:txBody>
          <a:bodyPr bIns="91425" tIns="91425" lIns="91425" anchor="t" anchorCtr="0" rIns="91425">
            <a:spAutoFit/>
          </a:bodyPr>
          <a:lstStyle/>
          <a:p>
            <a:pPr rtl="0" lvl="0">
              <a:buNone/>
            </a:pPr>
            <a:r>
              <a:rPr lang="ko" sz="1200"/>
              <a:t>웹사이트의 뉴스피드와 같습니다.</a:t>
            </a:r>
          </a:p>
          <a:p>
            <a:pPr rtl="0" lvl="0">
              <a:buNone/>
            </a:pPr>
            <a:r>
              <a:rPr lang="ko" sz="1200"/>
              <a:t>아직 웹상에 구현 되지않았지만 </a:t>
            </a:r>
          </a:p>
          <a:p>
            <a:pPr rtl="0" lvl="0">
              <a:buNone/>
            </a:pPr>
            <a:r>
              <a:rPr lang="ko" sz="1200"/>
              <a:t>타임라인과 같은 형식이니 참조 하시면 됩니다.</a:t>
            </a:r>
          </a:p>
          <a:p>
            <a:r>
              <a:t/>
            </a:r>
          </a:p>
          <a:p>
            <a:pPr rtl="0" lvl="0">
              <a:buNone/>
            </a:pPr>
            <a:r>
              <a:rPr lang="ko" sz="1200"/>
              <a:t>하트(like)를 누르면 like의 카운터가 올라가고 하트의 색이 주황색으로 변경됩니다.</a:t>
            </a:r>
          </a:p>
          <a:p>
            <a:r>
              <a:t/>
            </a:r>
          </a:p>
          <a:p>
            <a:pPr rtl="0" lvl="0">
              <a:buNone/>
            </a:pPr>
            <a:r>
              <a:rPr lang="ko" sz="1200"/>
              <a:t>코멘트 버튼을 누르거나 아렛쪽 like comment 텍스트를 누르면 뉴스피드 코멘트 확인/작성 화면으로 넘어갑니다.</a:t>
            </a:r>
          </a:p>
          <a:p>
            <a:r>
              <a:t/>
            </a:r>
          </a:p>
          <a:p>
            <a:pPr rtl="0" lvl="0">
              <a:buNone/>
            </a:pPr>
            <a:r>
              <a:rPr lang="ko" sz="1200"/>
              <a:t>이때 본인이 코멘트를 작성한 글의 경우 </a:t>
            </a:r>
          </a:p>
          <a:p>
            <a:pPr rtl="0" lvl="0">
              <a:buNone/>
            </a:pPr>
            <a:r>
              <a:rPr lang="ko" sz="1200"/>
              <a:t>코멘트의 아이콘이 주황색으로 변경됩니다.</a:t>
            </a:r>
          </a:p>
          <a:p>
            <a:r>
              <a:t/>
            </a:r>
          </a:p>
          <a:p>
            <a:pPr rtl="0" lvl="0">
              <a:buNone/>
            </a:pPr>
            <a:r>
              <a:rPr lang="ko" sz="1200"/>
              <a:t>최신의 글이 윗쪽에 위치 합니다.</a:t>
            </a:r>
          </a:p>
        </p:txBody>
      </p:sp>
      <p:sp>
        <p:nvSpPr>
          <p:cNvPr name="Shape 75" id="75"/>
          <p:cNvSpPr/>
          <p:nvPr/>
        </p:nvSpPr>
        <p:spPr>
          <a:xfrm>
            <a:off y="895941" x="510085"/>
            <a:ext cy="5451566" cx="2771420"/>
          </a:xfrm>
          <a:prstGeom prst="rect">
            <a:avLst/>
          </a:prstGeom>
          <a:blipFill>
            <a:blip r:embed="rId3"/>
            <a:stretch>
              <a:fillRect/>
            </a:stretch>
          </a:blipFill>
        </p:spPr>
      </p:sp>
    </p:spTree>
  </p:cSld>
  <p:clrMapOvr>
    <a:masterClrMapping/>
  </p:clrMapOvr>
  <p:transition spd="slow">
    <p:cut/>
  </p:transition>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name="Shape 79" id="79"/>
        <p:cNvGrpSpPr/>
        <p:nvPr/>
      </p:nvGrpSpPr>
      <p:grpSpPr>
        <a:xfrm>
          <a:off y="0" x="0"/>
          <a:ext cy="0" cx="0"/>
          <a:chOff y="0" x="0"/>
          <a:chExt cy="0" cx="0"/>
        </a:xfrm>
      </p:grpSpPr>
      <p:sp>
        <p:nvSpPr>
          <p:cNvPr name="Shape 80" id="80"/>
          <p:cNvSpPr txBox="1"/>
          <p:nvPr>
            <p:ph type="ctrTitle"/>
          </p:nvPr>
        </p:nvSpPr>
        <p:spPr>
          <a:xfrm>
            <a:off y="194123" x="190800"/>
            <a:ext cy="439500" cx="3939900"/>
          </a:xfrm>
          <a:prstGeom prst="rect">
            <a:avLst/>
          </a:prstGeom>
        </p:spPr>
        <p:txBody>
          <a:bodyPr bIns="91425" tIns="91425" lIns="91425" anchor="b" anchorCtr="0" rIns="91425">
            <a:spAutoFit/>
          </a:bodyPr>
          <a:lstStyle/>
          <a:p>
            <a:pPr algn="l" rtl="0" lvl="0">
              <a:buNone/>
            </a:pPr>
            <a:r>
              <a:rPr lang="ko" sz="1800"/>
              <a:t>nuvo iphone list newsfeed 2</a:t>
            </a:r>
          </a:p>
        </p:txBody>
      </p:sp>
      <p:sp>
        <p:nvSpPr>
          <p:cNvPr name="Shape 81" id="81"/>
          <p:cNvSpPr txBox="1"/>
          <p:nvPr/>
        </p:nvSpPr>
        <p:spPr>
          <a:xfrm>
            <a:off y="1255825" x="3853000"/>
            <a:ext cy="1467900" cx="2948700"/>
          </a:xfrm>
          <a:prstGeom prst="rect">
            <a:avLst/>
          </a:prstGeom>
          <a:noFill/>
        </p:spPr>
        <p:txBody>
          <a:bodyPr bIns="91425" tIns="91425" lIns="91425" anchor="t" anchorCtr="0" rIns="91425">
            <a:spAutoFit/>
          </a:bodyPr>
          <a:lstStyle/>
          <a:p>
            <a:pPr rtl="0" lvl="0">
              <a:buNone/>
            </a:pPr>
            <a:r>
              <a:rPr lang="ko" sz="1200"/>
              <a:t>네비바의 edit버튼을 누르면 삭제화면으로 이동합니다.</a:t>
            </a:r>
          </a:p>
          <a:p>
            <a:r>
              <a:t/>
            </a:r>
          </a:p>
          <a:p>
            <a:pPr rtl="0" lvl="0">
              <a:buNone/>
            </a:pPr>
            <a:r>
              <a:rPr lang="ko" sz="1200"/>
              <a:t>삭제할 셀의 - 버튼을 누르면 삭제가 되며</a:t>
            </a:r>
          </a:p>
          <a:p>
            <a:pPr rtl="0" lvl="0">
              <a:buNone/>
            </a:pPr>
            <a:r>
              <a:rPr lang="ko" sz="1200"/>
              <a:t>done버튼을 누르면 다시 이전으로 돌아갑니다.</a:t>
            </a:r>
          </a:p>
        </p:txBody>
      </p:sp>
      <p:sp>
        <p:nvSpPr>
          <p:cNvPr name="Shape 82" id="82"/>
          <p:cNvSpPr/>
          <p:nvPr/>
        </p:nvSpPr>
        <p:spPr>
          <a:xfrm>
            <a:off y="753840" x="319940"/>
            <a:ext cy="5643969" cx="2869592"/>
          </a:xfrm>
          <a:prstGeom prst="rect">
            <a:avLst/>
          </a:prstGeom>
          <a:blipFill>
            <a:blip r:embed="rId3"/>
            <a:stretch>
              <a:fillRect/>
            </a:stretch>
          </a:blipFill>
        </p:spPr>
      </p:sp>
    </p:spTree>
  </p:cSld>
  <p:clrMapOvr>
    <a:masterClrMapping/>
  </p:clrMapOvr>
  <p:transition spd="slow">
    <p:cut/>
  </p:transition>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name="Shape 86" id="86"/>
        <p:cNvGrpSpPr/>
        <p:nvPr/>
      </p:nvGrpSpPr>
      <p:grpSpPr>
        <a:xfrm>
          <a:off y="0" x="0"/>
          <a:ext cy="0" cx="0"/>
          <a:chOff y="0" x="0"/>
          <a:chExt cy="0" cx="0"/>
        </a:xfrm>
      </p:grpSpPr>
      <p:sp>
        <p:nvSpPr>
          <p:cNvPr name="Shape 87" id="87"/>
          <p:cNvSpPr txBox="1"/>
          <p:nvPr>
            <p:ph type="ctrTitle"/>
          </p:nvPr>
        </p:nvSpPr>
        <p:spPr>
          <a:xfrm>
            <a:off y="194123" x="190800"/>
            <a:ext cy="439500" cx="3939900"/>
          </a:xfrm>
          <a:prstGeom prst="rect">
            <a:avLst/>
          </a:prstGeom>
        </p:spPr>
        <p:txBody>
          <a:bodyPr bIns="91425" tIns="91425" lIns="91425" anchor="b" anchorCtr="0" rIns="91425">
            <a:spAutoFit/>
          </a:bodyPr>
          <a:lstStyle/>
          <a:p>
            <a:pPr algn="l" rtl="0" lvl="0">
              <a:buNone/>
            </a:pPr>
            <a:r>
              <a:rPr lang="ko" sz="1800"/>
              <a:t>nuvo iphone list newsfeed 3</a:t>
            </a:r>
          </a:p>
        </p:txBody>
      </p:sp>
      <p:sp>
        <p:nvSpPr>
          <p:cNvPr name="Shape 88" id="88"/>
          <p:cNvSpPr txBox="1"/>
          <p:nvPr/>
        </p:nvSpPr>
        <p:spPr>
          <a:xfrm>
            <a:off y="875800" x="259900"/>
            <a:ext cy="1467900" cx="2948700"/>
          </a:xfrm>
          <a:prstGeom prst="rect">
            <a:avLst/>
          </a:prstGeom>
          <a:noFill/>
        </p:spPr>
        <p:txBody>
          <a:bodyPr bIns="91425" tIns="91425" lIns="91425" anchor="t" anchorCtr="0" rIns="91425">
            <a:spAutoFit/>
          </a:bodyPr>
          <a:lstStyle/>
          <a:p>
            <a:pPr rtl="0" lvl="0">
              <a:buNone/>
            </a:pPr>
            <a:r>
              <a:rPr lang="ko" sz="1200"/>
              <a:t>사이즈, 폰트, 색상을 참고 하시면  됩니다.</a:t>
            </a:r>
          </a:p>
          <a:p>
            <a:r>
              <a:t/>
            </a:r>
          </a:p>
          <a:p>
            <a:pPr rtl="0" lvl="0">
              <a:buNone/>
            </a:pPr>
            <a:r>
              <a:rPr lang="ko" sz="1200"/>
              <a:t>붉은 원 부분을 누르면 like 카운터가 1 올라가거나 내려가면서 버튼의 색이 변합니다.</a:t>
            </a:r>
          </a:p>
          <a:p>
            <a:r>
              <a:t/>
            </a:r>
          </a:p>
          <a:p>
            <a:pPr rtl="0" lvl="0">
              <a:buNone/>
            </a:pPr>
            <a:r>
              <a:rPr lang="ko" sz="1200"/>
              <a:t>파란 원 부분을 누르면 뉴스피드 덧글 확인/ 작성 화면으로 이동합니다.</a:t>
            </a:r>
          </a:p>
        </p:txBody>
      </p:sp>
      <p:sp>
        <p:nvSpPr>
          <p:cNvPr name="Shape 89" id="89"/>
          <p:cNvSpPr/>
          <p:nvPr/>
        </p:nvSpPr>
        <p:spPr>
          <a:xfrm>
            <a:off y="130660" x="5135564"/>
            <a:ext cy="6596678" cx="3357455"/>
          </a:xfrm>
          <a:prstGeom prst="rect">
            <a:avLst/>
          </a:prstGeom>
          <a:blipFill>
            <a:blip r:embed="rId3"/>
            <a:stretch>
              <a:fillRect/>
            </a:stretch>
          </a:blipFill>
        </p:spPr>
      </p:sp>
      <p:sp>
        <p:nvSpPr>
          <p:cNvPr name="Shape 90" id="90"/>
          <p:cNvSpPr txBox="1"/>
          <p:nvPr/>
        </p:nvSpPr>
        <p:spPr>
          <a:xfrm>
            <a:off y="2154950" x="5255025"/>
            <a:ext cy="457200" cx="3657600"/>
          </a:xfrm>
          <a:prstGeom prst="rect">
            <a:avLst/>
          </a:prstGeom>
          <a:noFill/>
        </p:spPr>
        <p:txBody>
          <a:bodyPr bIns="91425" tIns="91425" lIns="91425" anchor="t" anchorCtr="0" rIns="91425">
            <a:spAutoFit/>
          </a:bodyPr>
          <a:lstStyle/>
          <a:p>
            <a:pPr rtl="0" lvl="0">
              <a:buNone/>
            </a:pPr>
            <a:r>
              <a:rPr lang="ko"/>
              <a:t>32</a:t>
            </a:r>
          </a:p>
          <a:p>
            <a:r>
              <a:t/>
            </a:r>
          </a:p>
        </p:txBody>
      </p:sp>
      <p:sp>
        <p:nvSpPr>
          <p:cNvPr name="Shape 91" id="91"/>
          <p:cNvSpPr txBox="1"/>
          <p:nvPr/>
        </p:nvSpPr>
        <p:spPr>
          <a:xfrm>
            <a:off y="2825875" x="7933175"/>
            <a:ext cy="457200" cx="3657600"/>
          </a:xfrm>
          <a:prstGeom prst="rect">
            <a:avLst/>
          </a:prstGeom>
          <a:noFill/>
        </p:spPr>
        <p:txBody>
          <a:bodyPr bIns="91425" tIns="91425" lIns="91425" anchor="t" anchorCtr="0" rIns="91425">
            <a:spAutoFit/>
          </a:bodyPr>
          <a:lstStyle/>
          <a:p>
            <a:pPr rtl="0" lvl="0">
              <a:buNone/>
            </a:pPr>
            <a:r>
              <a:rPr lang="ko"/>
              <a:t>32</a:t>
            </a:r>
          </a:p>
          <a:p>
            <a:r>
              <a:t/>
            </a:r>
          </a:p>
        </p:txBody>
      </p:sp>
    </p:spTree>
  </p:cSld>
  <p:clrMapOvr>
    <a:masterClrMapping/>
  </p:clrMapOvr>
  <p:transition spd="slow">
    <p:cut/>
  </p:transition>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scaled="1" ang="16200000"/>
        </a:gradFill>
        <a:gradFill rotWithShape="1">
          <a:gsLst>
            <a:gs pos="0">
              <a:schemeClr val="phClr">
                <a:tint val="100000"/>
                <a:shade val="100000"/>
                <a:satMod val="130000"/>
              </a:schemeClr>
            </a:gs>
            <a:gs pos="100000">
              <a:schemeClr val="phClr">
                <a:tint val="50000"/>
                <a:shade val="100000"/>
                <a:satMod val="350000"/>
              </a:schemeClr>
            </a:gs>
          </a:gsLst>
          <a:lin scaled="0" ang="1620000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rotWithShape="0" dir="5400000" dist="20000" blurRad="40000">
              <a:srgbClr val="000000">
                <a:alpha val="38000"/>
              </a:srgbClr>
            </a:outerShdw>
          </a:effectLst>
        </a:effectStyle>
        <a:effectStyle>
          <a:effectLst>
            <a:outerShdw rotWithShape="0" dir="5400000" dist="23000" blurRad="40000">
              <a:srgbClr val="000000">
                <a:alpha val="35000"/>
              </a:srgbClr>
            </a:outerShdw>
          </a:effectLst>
        </a:effectStyle>
        <a:effectStyle>
          <a:effectLst>
            <a:outerShdw rotWithShape="0" dir="5400000" dist="23000" blurRad="40000">
              <a:srgbClr val="000000">
                <a:alpha val="35000"/>
              </a:srgbClr>
            </a:outerShdw>
          </a:effectLst>
          <a:scene3d>
            <a:camera prst="orthographicFront">
              <a:rot rev="0" lat="0" lon="0"/>
            </a:camera>
            <a:lightRig rig="threePt" dir="t">
              <a:rot rev="1200000" lat="0" lon="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b="180000" l="50000" t="-80000" r="50000"/>
          </a:path>
        </a:gradFill>
        <a:gradFill rotWithShape="1">
          <a:gsLst>
            <a:gs pos="0">
              <a:schemeClr val="phClr">
                <a:tint val="80000"/>
                <a:satMod val="300000"/>
              </a:schemeClr>
            </a:gs>
            <a:gs pos="100000">
              <a:schemeClr val="phClr">
                <a:shade val="30000"/>
                <a:satMod val="200000"/>
              </a:schemeClr>
            </a:gs>
          </a:gsLst>
          <a:path path="circle">
            <a:fillToRect b="50000" l="50000" t="50000" r="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scaled="1" ang="16200000"/>
        </a:gradFill>
        <a:gradFill rotWithShape="1">
          <a:gsLst>
            <a:gs pos="0">
              <a:schemeClr val="phClr">
                <a:tint val="100000"/>
                <a:shade val="100000"/>
                <a:satMod val="130000"/>
              </a:schemeClr>
            </a:gs>
            <a:gs pos="100000">
              <a:schemeClr val="phClr">
                <a:tint val="50000"/>
                <a:shade val="100000"/>
                <a:satMod val="350000"/>
              </a:schemeClr>
            </a:gs>
          </a:gsLst>
          <a:lin scaled="0" ang="1620000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rotWithShape="0" dir="5400000" dist="20000" blurRad="40000">
              <a:srgbClr val="000000">
                <a:alpha val="38000"/>
              </a:srgbClr>
            </a:outerShdw>
          </a:effectLst>
        </a:effectStyle>
        <a:effectStyle>
          <a:effectLst>
            <a:outerShdw rotWithShape="0" dir="5400000" dist="23000" blurRad="40000">
              <a:srgbClr val="000000">
                <a:alpha val="35000"/>
              </a:srgbClr>
            </a:outerShdw>
          </a:effectLst>
        </a:effectStyle>
        <a:effectStyle>
          <a:effectLst>
            <a:outerShdw rotWithShape="0" dir="5400000" dist="23000" blurRad="40000">
              <a:srgbClr val="000000">
                <a:alpha val="35000"/>
              </a:srgbClr>
            </a:outerShdw>
          </a:effectLst>
          <a:scene3d>
            <a:camera prst="orthographicFront">
              <a:rot rev="0" lat="0" lon="0"/>
            </a:camera>
            <a:lightRig rig="threePt" dir="t">
              <a:rot rev="1200000" lat="0" lon="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b="180000" l="50000" t="-80000" r="50000"/>
          </a:path>
        </a:gradFill>
        <a:gradFill rotWithShape="1">
          <a:gsLst>
            <a:gs pos="0">
              <a:schemeClr val="phClr">
                <a:tint val="80000"/>
                <a:satMod val="300000"/>
              </a:schemeClr>
            </a:gs>
            <a:gs pos="100000">
              <a:schemeClr val="phClr">
                <a:shade val="30000"/>
                <a:satMod val="200000"/>
              </a:schemeClr>
            </a:gs>
          </a:gsLst>
          <a:path path="circle">
            <a:fillToRect b="50000" l="50000" t="50000" r="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xmlns:r="http://schemas.openxmlformats.org/officeDocument/2006/relationships">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scaled="1" ang="16200000"/>
        </a:gradFill>
        <a:gradFill rotWithShape="1">
          <a:gsLst>
            <a:gs pos="0">
              <a:schemeClr val="phClr">
                <a:tint val="100000"/>
                <a:shade val="100000"/>
                <a:satMod val="130000"/>
              </a:schemeClr>
            </a:gs>
            <a:gs pos="100000">
              <a:schemeClr val="phClr">
                <a:tint val="50000"/>
                <a:shade val="100000"/>
                <a:satMod val="350000"/>
              </a:schemeClr>
            </a:gs>
          </a:gsLst>
          <a:lin scaled="0" ang="1620000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rotWithShape="0" dir="5400000" dist="20000" blurRad="40000">
              <a:srgbClr val="000000">
                <a:alpha val="38000"/>
              </a:srgbClr>
            </a:outerShdw>
          </a:effectLst>
        </a:effectStyle>
        <a:effectStyle>
          <a:effectLst>
            <a:outerShdw rotWithShape="0" dir="5400000" dist="23000" blurRad="40000">
              <a:srgbClr val="000000">
                <a:alpha val="35000"/>
              </a:srgbClr>
            </a:outerShdw>
          </a:effectLst>
        </a:effectStyle>
        <a:effectStyle>
          <a:effectLst>
            <a:outerShdw rotWithShape="0" dir="5400000" dist="23000" blurRad="40000">
              <a:srgbClr val="000000">
                <a:alpha val="35000"/>
              </a:srgbClr>
            </a:outerShdw>
          </a:effectLst>
          <a:scene3d>
            <a:camera prst="orthographicFront">
              <a:rot rev="0" lat="0" lon="0"/>
            </a:camera>
            <a:lightRig rig="threePt" dir="t">
              <a:rot rev="1200000" lat="0" lon="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b="180000" l="50000" t="-80000" r="50000"/>
          </a:path>
        </a:gradFill>
        <a:gradFill rotWithShape="1">
          <a:gsLst>
            <a:gs pos="0">
              <a:schemeClr val="phClr">
                <a:tint val="80000"/>
                <a:satMod val="300000"/>
              </a:schemeClr>
            </a:gs>
            <a:gs pos="100000">
              <a:schemeClr val="phClr">
                <a:shade val="30000"/>
                <a:satMod val="200000"/>
              </a:schemeClr>
            </a:gs>
          </a:gsLst>
          <a:path path="circle">
            <a:fillToRect b="50000" l="50000" t="50000" r="50000"/>
          </a:path>
        </a:gradFill>
      </a:bgFillStyleLst>
    </a:fmtScheme>
  </a:themeElements>
</a:theme>
</file>